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Roboto Mon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Mono-bold.fntdata"/><Relationship Id="rId11" Type="http://schemas.openxmlformats.org/officeDocument/2006/relationships/slide" Target="slides/slide7.xml"/><Relationship Id="rId22" Type="http://schemas.openxmlformats.org/officeDocument/2006/relationships/font" Target="fonts/RobotoMono-boldItalic.fntdata"/><Relationship Id="rId10" Type="http://schemas.openxmlformats.org/officeDocument/2006/relationships/slide" Target="slides/slide6.xml"/><Relationship Id="rId21" Type="http://schemas.openxmlformats.org/officeDocument/2006/relationships/font" Target="fonts/RobotoMono-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RobotoMono-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gi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itu.int/rec/R-REC-M.1677-1-200910-I/" TargetMode="External"/><Relationship Id="rId3" Type="http://schemas.openxmlformats.org/officeDocument/2006/relationships/hyperlink" Target="https://web.archive.org/web/20121106142719/http://www.itu.int/rec/R-REC-M.1677-1-200910-I/" TargetMode="External"/><Relationship Id="rId4" Type="http://schemas.openxmlformats.org/officeDocument/2006/relationships/hyperlink" Target="https://web.archive.org/web/20121106142719/http://www.itu.int/rec/R-REC-M.1677-1-200910-I/"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c86804279d_1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c86804279d_1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gc86804279d_1_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c77cb4a94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c77cb4a946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should do these live, along with a combined example where pressing the button toggles the led</a:t>
            </a:r>
            <a:endParaRPr/>
          </a:p>
          <a:p>
            <a:pPr indent="0" lvl="0" marL="0" rtl="0" algn="l">
              <a:spcBef>
                <a:spcPts val="0"/>
              </a:spcBef>
              <a:spcAft>
                <a:spcPts val="0"/>
              </a:spcAft>
              <a:buNone/>
            </a:pPr>
            <a:r>
              <a:rPr lang="en-US"/>
              <a:t>touch on how buttons update their value every few units of time, and pressing it even for a short amount of time in a loop will result in multiple values of 1, can do this by just printing the value in a loop</a:t>
            </a:r>
            <a:endParaRPr/>
          </a:p>
        </p:txBody>
      </p:sp>
      <p:sp>
        <p:nvSpPr>
          <p:cNvPr id="236" name="Google Shape;236;gc77cb4a946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c86804279d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c86804279d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gc86804279d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c86804279d_1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c86804279d_1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gc86804279d_1_1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c86804279d_1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c86804279d_1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Didn’t know where to add this but Source: </a:t>
            </a:r>
            <a:r>
              <a:rPr lang="en-US" sz="1100" u="sng">
                <a:solidFill>
                  <a:schemeClr val="hlink"/>
                </a:solidFill>
                <a:latin typeface="Arial"/>
                <a:ea typeface="Arial"/>
                <a:cs typeface="Arial"/>
                <a:sym typeface="Arial"/>
                <a:hlinkClick r:id="rId2"/>
              </a:rPr>
              <a:t>"International Morse code Recommendation ITU-R M.1677-1"</a:t>
            </a:r>
            <a:r>
              <a:rPr lang="en-US" sz="1100">
                <a:latin typeface="Arial"/>
                <a:ea typeface="Arial"/>
                <a:cs typeface="Arial"/>
                <a:sym typeface="Arial"/>
              </a:rPr>
              <a:t>. </a:t>
            </a:r>
            <a:r>
              <a:rPr i="1" lang="en-US" sz="1100">
                <a:latin typeface="Arial"/>
                <a:ea typeface="Arial"/>
                <a:cs typeface="Arial"/>
                <a:sym typeface="Arial"/>
              </a:rPr>
              <a:t>itu.int</a:t>
            </a:r>
            <a:r>
              <a:rPr lang="en-US" sz="1100">
                <a:latin typeface="Arial"/>
                <a:ea typeface="Arial"/>
                <a:cs typeface="Arial"/>
                <a:sym typeface="Arial"/>
              </a:rPr>
              <a:t>. International Telecommunication Union. October 2009.</a:t>
            </a:r>
            <a:r>
              <a:rPr lang="en-US" sz="1100">
                <a:uFill>
                  <a:noFill/>
                </a:uFill>
                <a:latin typeface="Arial"/>
                <a:ea typeface="Arial"/>
                <a:cs typeface="Arial"/>
                <a:sym typeface="Arial"/>
                <a:hlinkClick r:id="rId3"/>
              </a:rPr>
              <a:t> </a:t>
            </a:r>
            <a:r>
              <a:rPr lang="en-US" sz="1100" u="sng">
                <a:solidFill>
                  <a:schemeClr val="hlink"/>
                </a:solidFill>
                <a:latin typeface="Arial"/>
                <a:ea typeface="Arial"/>
                <a:cs typeface="Arial"/>
                <a:sym typeface="Arial"/>
                <a:hlinkClick r:id="rId4"/>
              </a:rPr>
              <a:t>Archived</a:t>
            </a:r>
            <a:r>
              <a:rPr lang="en-US" sz="1100">
                <a:latin typeface="Arial"/>
                <a:ea typeface="Arial"/>
                <a:cs typeface="Arial"/>
                <a:sym typeface="Arial"/>
              </a:rPr>
              <a:t> from the original on 6 November 2012. Retrieved 23 December 2011.</a:t>
            </a:r>
            <a:endParaRPr/>
          </a:p>
        </p:txBody>
      </p:sp>
      <p:sp>
        <p:nvSpPr>
          <p:cNvPr id="260" name="Google Shape;260;gc86804279d_1_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c74f2f2620_1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c74f2f2620_1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gc74f2f2620_1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c74f2f2620_1_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c74f2f2620_1_1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gc74f2f2620_1_1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4" name="Google Shape;18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c74f2f2620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c74f2f2620_0_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gc74f2f2620_0_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c74f2f2620_0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c74f2f2620_0_1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gc74f2f2620_0_1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c74f2f2620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c74f2f2620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Go over the basic idea </a:t>
            </a:r>
            <a:r>
              <a:rPr lang="en-US"/>
              <a:t>behind variables as well, i.e variables can store any value</a:t>
            </a:r>
            <a:endParaRPr/>
          </a:p>
        </p:txBody>
      </p:sp>
      <p:sp>
        <p:nvSpPr>
          <p:cNvPr id="211" name="Google Shape;211;gc74f2f2620_0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c74f2f2620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c74f2f2620_0_3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gc74f2f2620_0_3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gif"/><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gif"/><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gif"/><Relationship Id="rId3"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Alt">
  <p:cSld name="Cover Alt">
    <p:spTree>
      <p:nvGrpSpPr>
        <p:cNvPr id="16" name="Shape 16"/>
        <p:cNvGrpSpPr/>
        <p:nvPr/>
      </p:nvGrpSpPr>
      <p:grpSpPr>
        <a:xfrm>
          <a:off x="0" y="0"/>
          <a:ext cx="0" cy="0"/>
          <a:chOff x="0" y="0"/>
          <a:chExt cx="0" cy="0"/>
        </a:xfrm>
      </p:grpSpPr>
      <p:pic>
        <p:nvPicPr>
          <p:cNvPr id="17" name="Google Shape;17;p2"/>
          <p:cNvPicPr preferRelativeResize="0"/>
          <p:nvPr/>
        </p:nvPicPr>
        <p:blipFill rotWithShape="1">
          <a:blip r:embed="rId2">
            <a:alphaModFix amt="20000"/>
          </a:blip>
          <a:srcRect b="3261" l="7293" r="32246" t="-1536"/>
          <a:stretch/>
        </p:blipFill>
        <p:spPr>
          <a:xfrm rot="5400000">
            <a:off x="1608362" y="-1608363"/>
            <a:ext cx="5143500" cy="8360226"/>
          </a:xfrm>
          <a:prstGeom prst="rect">
            <a:avLst/>
          </a:prstGeom>
          <a:noFill/>
          <a:ln>
            <a:noFill/>
          </a:ln>
        </p:spPr>
      </p:pic>
      <p:sp>
        <p:nvSpPr>
          <p:cNvPr id="18" name="Google Shape;18;p2"/>
          <p:cNvSpPr/>
          <p:nvPr/>
        </p:nvSpPr>
        <p:spPr>
          <a:xfrm>
            <a:off x="-2255" y="0"/>
            <a:ext cx="8116389" cy="5143500"/>
          </a:xfrm>
          <a:prstGeom prst="snip1Rect">
            <a:avLst>
              <a:gd fmla="val 16667" name="adj"/>
            </a:avLst>
          </a:prstGeom>
          <a:solidFill>
            <a:schemeClr val="lt1">
              <a:alpha val="5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19" name="Google Shape;19;p2"/>
          <p:cNvGrpSpPr/>
          <p:nvPr/>
        </p:nvGrpSpPr>
        <p:grpSpPr>
          <a:xfrm>
            <a:off x="7239485" y="0"/>
            <a:ext cx="1961158" cy="5143501"/>
            <a:chOff x="7239485" y="0"/>
            <a:chExt cx="1961158" cy="5143501"/>
          </a:xfrm>
        </p:grpSpPr>
        <p:sp>
          <p:nvSpPr>
            <p:cNvPr id="20" name="Google Shape;20;p2"/>
            <p:cNvSpPr/>
            <p:nvPr/>
          </p:nvSpPr>
          <p:spPr>
            <a:xfrm flipH="1">
              <a:off x="8037870" y="1"/>
              <a:ext cx="1162773" cy="5143500"/>
            </a:xfrm>
            <a:prstGeom prst="snip1Rect">
              <a:avLst>
                <a:gd fmla="val 50000" name="adj"/>
              </a:avLst>
            </a:prstGeom>
            <a:solidFill>
              <a:srgbClr val="0045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1" name="Google Shape;21;p2"/>
            <p:cNvSpPr/>
            <p:nvPr/>
          </p:nvSpPr>
          <p:spPr>
            <a:xfrm flipH="1" rot="-5400000">
              <a:off x="7239485" y="0"/>
              <a:ext cx="1958904" cy="1958904"/>
            </a:xfrm>
            <a:prstGeom prst="rtTriangle">
              <a:avLst/>
            </a:prstGeom>
            <a:solidFill>
              <a:srgbClr val="0045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pic>
        <p:nvPicPr>
          <p:cNvPr id="22" name="Google Shape;22;p2"/>
          <p:cNvPicPr preferRelativeResize="0"/>
          <p:nvPr/>
        </p:nvPicPr>
        <p:blipFill rotWithShape="1">
          <a:blip r:embed="rId3">
            <a:alphaModFix/>
          </a:blip>
          <a:srcRect b="0" l="0" r="0" t="0"/>
          <a:stretch/>
        </p:blipFill>
        <p:spPr>
          <a:xfrm>
            <a:off x="8037140" y="200112"/>
            <a:ext cx="931635" cy="526201"/>
          </a:xfrm>
          <a:prstGeom prst="rect">
            <a:avLst/>
          </a:prstGeom>
          <a:noFill/>
          <a:ln>
            <a:noFill/>
          </a:ln>
        </p:spPr>
      </p:pic>
      <p:sp>
        <p:nvSpPr>
          <p:cNvPr id="23" name="Google Shape;23;p2"/>
          <p:cNvSpPr txBox="1"/>
          <p:nvPr>
            <p:ph idx="1" type="subTitle"/>
          </p:nvPr>
        </p:nvSpPr>
        <p:spPr>
          <a:xfrm>
            <a:off x="627333" y="3566931"/>
            <a:ext cx="6898820" cy="904861"/>
          </a:xfrm>
          <a:prstGeom prst="rect">
            <a:avLst/>
          </a:prstGeom>
          <a:noFill/>
          <a:ln>
            <a:noFill/>
          </a:ln>
        </p:spPr>
        <p:txBody>
          <a:bodyPr anchorCtr="0" anchor="t" bIns="45700" lIns="91425" spcFirstLastPara="1" rIns="91425" wrap="square" tIns="45700">
            <a:noAutofit/>
          </a:bodyPr>
          <a:lstStyle>
            <a:lvl1pPr lvl="0" algn="l">
              <a:lnSpc>
                <a:spcPct val="90000"/>
              </a:lnSpc>
              <a:spcBef>
                <a:spcPts val="750"/>
              </a:spcBef>
              <a:spcAft>
                <a:spcPts val="0"/>
              </a:spcAft>
              <a:buSzPts val="2600"/>
              <a:buNone/>
              <a:defRPr b="1" i="1" sz="2600">
                <a:solidFill>
                  <a:srgbClr val="01B4E3"/>
                </a:solidFill>
                <a:latin typeface="Calibri"/>
                <a:ea typeface="Calibri"/>
                <a:cs typeface="Calibri"/>
                <a:sym typeface="Calibri"/>
              </a:defRPr>
            </a:lvl1pPr>
            <a:lvl2pPr lvl="1" algn="ctr">
              <a:lnSpc>
                <a:spcPct val="90000"/>
              </a:lnSpc>
              <a:spcBef>
                <a:spcPts val="375"/>
              </a:spcBef>
              <a:spcAft>
                <a:spcPts val="0"/>
              </a:spcAft>
              <a:buSzPts val="1500"/>
              <a:buNone/>
              <a:defRPr sz="1500"/>
            </a:lvl2pPr>
            <a:lvl3pPr lvl="2" algn="ctr">
              <a:lnSpc>
                <a:spcPct val="90000"/>
              </a:lnSpc>
              <a:spcBef>
                <a:spcPts val="375"/>
              </a:spcBef>
              <a:spcAft>
                <a:spcPts val="0"/>
              </a:spcAft>
              <a:buSzPts val="1350"/>
              <a:buNone/>
              <a:defRPr sz="1350"/>
            </a:lvl3pPr>
            <a:lvl4pPr lvl="3" algn="ctr">
              <a:lnSpc>
                <a:spcPct val="90000"/>
              </a:lnSpc>
              <a:spcBef>
                <a:spcPts val="375"/>
              </a:spcBef>
              <a:spcAft>
                <a:spcPts val="0"/>
              </a:spcAft>
              <a:buSzPts val="1200"/>
              <a:buNone/>
              <a:defRPr sz="1200"/>
            </a:lvl4pPr>
            <a:lvl5pPr lvl="4" algn="ctr">
              <a:lnSpc>
                <a:spcPct val="90000"/>
              </a:lnSpc>
              <a:spcBef>
                <a:spcPts val="375"/>
              </a:spcBef>
              <a:spcAft>
                <a:spcPts val="0"/>
              </a:spcAft>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24" name="Google Shape;24;p2"/>
          <p:cNvSpPr txBox="1"/>
          <p:nvPr>
            <p:ph idx="2" type="body"/>
          </p:nvPr>
        </p:nvSpPr>
        <p:spPr>
          <a:xfrm>
            <a:off x="628650" y="4470919"/>
            <a:ext cx="6898821" cy="29702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073AE"/>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5" name="Google Shape;25;p2"/>
          <p:cNvSpPr/>
          <p:nvPr/>
        </p:nvSpPr>
        <p:spPr>
          <a:xfrm>
            <a:off x="-1" y="0"/>
            <a:ext cx="129473" cy="5143500"/>
          </a:xfrm>
          <a:prstGeom prst="rect">
            <a:avLst/>
          </a:prstGeom>
          <a:solidFill>
            <a:srgbClr val="0045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 name="Google Shape;26;p2"/>
          <p:cNvSpPr/>
          <p:nvPr>
            <p:ph idx="3" type="pic"/>
          </p:nvPr>
        </p:nvSpPr>
        <p:spPr>
          <a:xfrm>
            <a:off x="660498" y="1137684"/>
            <a:ext cx="5159294" cy="1581149"/>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600"/>
              <a:buFont typeface="Merriweather Sans"/>
              <a:buNone/>
              <a:defRPr b="1" i="0" sz="16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Text, Bullets">
  <p:cSld name="Content, Text, Bullets">
    <p:spTree>
      <p:nvGrpSpPr>
        <p:cNvPr id="93" name="Shape 93"/>
        <p:cNvGrpSpPr/>
        <p:nvPr/>
      </p:nvGrpSpPr>
      <p:grpSpPr>
        <a:xfrm>
          <a:off x="0" y="0"/>
          <a:ext cx="0" cy="0"/>
          <a:chOff x="0" y="0"/>
          <a:chExt cx="0" cy="0"/>
        </a:xfrm>
      </p:grpSpPr>
      <p:sp>
        <p:nvSpPr>
          <p:cNvPr id="94" name="Google Shape;94;p11"/>
          <p:cNvSpPr txBox="1"/>
          <p:nvPr>
            <p:ph idx="1" type="body"/>
          </p:nvPr>
        </p:nvSpPr>
        <p:spPr>
          <a:xfrm>
            <a:off x="628650" y="1361923"/>
            <a:ext cx="3314336" cy="318194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900"/>
              <a:buNone/>
              <a:defRPr i="1" sz="900"/>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95" name="Google Shape;95;p11"/>
          <p:cNvSpPr txBox="1"/>
          <p:nvPr>
            <p:ph idx="2" type="body"/>
          </p:nvPr>
        </p:nvSpPr>
        <p:spPr>
          <a:xfrm>
            <a:off x="3999772" y="2320132"/>
            <a:ext cx="3886200" cy="225186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96" name="Google Shape;96;p11"/>
          <p:cNvSpPr txBox="1"/>
          <p:nvPr>
            <p:ph idx="3" type="body"/>
          </p:nvPr>
        </p:nvSpPr>
        <p:spPr>
          <a:xfrm>
            <a:off x="3999772" y="1369218"/>
            <a:ext cx="3886200" cy="867275"/>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400"/>
              <a:buNone/>
              <a:defRPr sz="1400"/>
            </a:lvl1pPr>
            <a:lvl2pPr indent="-314325" lvl="1" marL="914400" algn="l">
              <a:lnSpc>
                <a:spcPct val="90000"/>
              </a:lnSpc>
              <a:spcBef>
                <a:spcPts val="375"/>
              </a:spcBef>
              <a:spcAft>
                <a:spcPts val="0"/>
              </a:spcAft>
              <a:buSzPts val="1350"/>
              <a:buChar char="-"/>
              <a:defRPr sz="1350"/>
            </a:lvl2pPr>
            <a:lvl3pPr indent="-314325" lvl="2" marL="1371600" algn="l">
              <a:lnSpc>
                <a:spcPct val="90000"/>
              </a:lnSpc>
              <a:spcBef>
                <a:spcPts val="375"/>
              </a:spcBef>
              <a:spcAft>
                <a:spcPts val="0"/>
              </a:spcAft>
              <a:buSzPts val="1350"/>
              <a:buChar char="•"/>
              <a:defRPr sz="1350"/>
            </a:lvl3pPr>
            <a:lvl4pPr indent="-314325" lvl="3" marL="1828800" algn="l">
              <a:lnSpc>
                <a:spcPct val="90000"/>
              </a:lnSpc>
              <a:spcBef>
                <a:spcPts val="375"/>
              </a:spcBef>
              <a:spcAft>
                <a:spcPts val="0"/>
              </a:spcAft>
              <a:buSzPts val="1350"/>
              <a:buChar char="▪"/>
              <a:defRPr sz="1350"/>
            </a:lvl4pPr>
            <a:lvl5pPr indent="-314325" lvl="4" marL="2286000" algn="l">
              <a:lnSpc>
                <a:spcPct val="90000"/>
              </a:lnSpc>
              <a:spcBef>
                <a:spcPts val="375"/>
              </a:spcBef>
              <a:spcAft>
                <a:spcPts val="0"/>
              </a:spcAft>
              <a:buSzPts val="1350"/>
              <a:buChar char="o"/>
              <a:defRPr sz="135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97" name="Google Shape;97;p11"/>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98" name="Google Shape;98;p11"/>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11"/>
          <p:cNvSpPr txBox="1"/>
          <p:nvPr>
            <p:ph idx="4"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0" name="Google Shape;100;p11"/>
          <p:cNvSpPr/>
          <p:nvPr>
            <p:ph idx="5"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ntent">
  <p:cSld name="Three Content">
    <p:spTree>
      <p:nvGrpSpPr>
        <p:cNvPr id="101" name="Shape 101"/>
        <p:cNvGrpSpPr/>
        <p:nvPr/>
      </p:nvGrpSpPr>
      <p:grpSpPr>
        <a:xfrm>
          <a:off x="0" y="0"/>
          <a:ext cx="0" cy="0"/>
          <a:chOff x="0" y="0"/>
          <a:chExt cx="0" cy="0"/>
        </a:xfrm>
      </p:grpSpPr>
      <p:sp>
        <p:nvSpPr>
          <p:cNvPr id="102" name="Google Shape;102;p12"/>
          <p:cNvSpPr txBox="1"/>
          <p:nvPr>
            <p:ph idx="1" type="body"/>
          </p:nvPr>
        </p:nvSpPr>
        <p:spPr>
          <a:xfrm>
            <a:off x="4629150" y="2929325"/>
            <a:ext cx="3256822" cy="162860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900"/>
              <a:buNone/>
              <a:defRPr i="1" sz="900"/>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3" name="Google Shape;103;p12"/>
          <p:cNvSpPr txBox="1"/>
          <p:nvPr>
            <p:ph idx="2" type="body"/>
          </p:nvPr>
        </p:nvSpPr>
        <p:spPr>
          <a:xfrm>
            <a:off x="628650" y="1369219"/>
            <a:ext cx="3886200" cy="144471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4" name="Google Shape;104;p12"/>
          <p:cNvSpPr txBox="1"/>
          <p:nvPr>
            <p:ph idx="3" type="body"/>
          </p:nvPr>
        </p:nvSpPr>
        <p:spPr>
          <a:xfrm>
            <a:off x="4629150" y="1385779"/>
            <a:ext cx="3256822" cy="1427311"/>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900"/>
              <a:buNone/>
              <a:defRPr i="1" sz="900"/>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5" name="Google Shape;105;p12"/>
          <p:cNvSpPr txBox="1"/>
          <p:nvPr>
            <p:ph idx="4" type="body"/>
          </p:nvPr>
        </p:nvSpPr>
        <p:spPr>
          <a:xfrm>
            <a:off x="628650" y="2929325"/>
            <a:ext cx="3886200" cy="162860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900"/>
              <a:buNone/>
              <a:defRPr i="1" sz="900"/>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06" name="Google Shape;106;p12"/>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07" name="Google Shape;107;p12"/>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12"/>
          <p:cNvSpPr txBox="1"/>
          <p:nvPr>
            <p:ph idx="5"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Table">
    <p:spTree>
      <p:nvGrpSpPr>
        <p:cNvPr id="109" name="Shape 109"/>
        <p:cNvGrpSpPr/>
        <p:nvPr/>
      </p:nvGrpSpPr>
      <p:grpSpPr>
        <a:xfrm>
          <a:off x="0" y="0"/>
          <a:ext cx="0" cy="0"/>
          <a:chOff x="0" y="0"/>
          <a:chExt cx="0" cy="0"/>
        </a:xfrm>
      </p:grpSpPr>
      <p:sp>
        <p:nvSpPr>
          <p:cNvPr id="110" name="Google Shape;110;p13"/>
          <p:cNvSpPr txBox="1"/>
          <p:nvPr>
            <p:ph idx="1" type="body"/>
          </p:nvPr>
        </p:nvSpPr>
        <p:spPr>
          <a:xfrm>
            <a:off x="628651" y="1369219"/>
            <a:ext cx="3019523" cy="3174646"/>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1" name="Google Shape;111;p13"/>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12" name="Google Shape;112;p13"/>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3" name="Google Shape;113;p13"/>
          <p:cNvSpPr txBox="1"/>
          <p:nvPr>
            <p:ph idx="2"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4" name="Google Shape;114;p13"/>
          <p:cNvSpPr/>
          <p:nvPr>
            <p:ph idx="3"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with Caption">
  <p:cSld name="Photo with Caption">
    <p:spTree>
      <p:nvGrpSpPr>
        <p:cNvPr id="115" name="Shape 115"/>
        <p:cNvGrpSpPr/>
        <p:nvPr/>
      </p:nvGrpSpPr>
      <p:grpSpPr>
        <a:xfrm>
          <a:off x="0" y="0"/>
          <a:ext cx="0" cy="0"/>
          <a:chOff x="0" y="0"/>
          <a:chExt cx="0" cy="0"/>
        </a:xfrm>
      </p:grpSpPr>
      <p:sp>
        <p:nvSpPr>
          <p:cNvPr id="116" name="Google Shape;116;p14"/>
          <p:cNvSpPr txBox="1"/>
          <p:nvPr>
            <p:ph idx="1" type="body"/>
          </p:nvPr>
        </p:nvSpPr>
        <p:spPr>
          <a:xfrm>
            <a:off x="4629150" y="1369219"/>
            <a:ext cx="3256822" cy="3188713"/>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7" name="Google Shape;117;p14"/>
          <p:cNvSpPr txBox="1"/>
          <p:nvPr>
            <p:ph idx="2" type="body"/>
          </p:nvPr>
        </p:nvSpPr>
        <p:spPr>
          <a:xfrm>
            <a:off x="628650" y="3649855"/>
            <a:ext cx="3886200" cy="89401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400"/>
              <a:buNone/>
              <a:defRPr sz="1400"/>
            </a:lvl1pPr>
            <a:lvl2pPr indent="-314325" lvl="1" marL="914400" algn="l">
              <a:lnSpc>
                <a:spcPct val="90000"/>
              </a:lnSpc>
              <a:spcBef>
                <a:spcPts val="375"/>
              </a:spcBef>
              <a:spcAft>
                <a:spcPts val="0"/>
              </a:spcAft>
              <a:buSzPts val="1350"/>
              <a:buChar char="-"/>
              <a:defRPr sz="1350"/>
            </a:lvl2pPr>
            <a:lvl3pPr indent="-314325" lvl="2" marL="1371600" algn="l">
              <a:lnSpc>
                <a:spcPct val="90000"/>
              </a:lnSpc>
              <a:spcBef>
                <a:spcPts val="375"/>
              </a:spcBef>
              <a:spcAft>
                <a:spcPts val="0"/>
              </a:spcAft>
              <a:buSzPts val="1350"/>
              <a:buChar char="•"/>
              <a:defRPr sz="1350"/>
            </a:lvl3pPr>
            <a:lvl4pPr indent="-314325" lvl="3" marL="1828800" algn="l">
              <a:lnSpc>
                <a:spcPct val="90000"/>
              </a:lnSpc>
              <a:spcBef>
                <a:spcPts val="375"/>
              </a:spcBef>
              <a:spcAft>
                <a:spcPts val="0"/>
              </a:spcAft>
              <a:buSzPts val="1350"/>
              <a:buChar char="▪"/>
              <a:defRPr sz="1350"/>
            </a:lvl4pPr>
            <a:lvl5pPr indent="-314325" lvl="4" marL="2286000" algn="l">
              <a:lnSpc>
                <a:spcPct val="90000"/>
              </a:lnSpc>
              <a:spcBef>
                <a:spcPts val="375"/>
              </a:spcBef>
              <a:spcAft>
                <a:spcPts val="0"/>
              </a:spcAft>
              <a:buSzPts val="1350"/>
              <a:buChar char="o"/>
              <a:defRPr sz="135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18" name="Google Shape;118;p14"/>
          <p:cNvSpPr/>
          <p:nvPr>
            <p:ph idx="3" type="pic"/>
          </p:nvPr>
        </p:nvSpPr>
        <p:spPr>
          <a:xfrm>
            <a:off x="628650" y="1369219"/>
            <a:ext cx="3886200" cy="2222393"/>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750"/>
              </a:spcBef>
              <a:spcAft>
                <a:spcPts val="0"/>
              </a:spcAft>
              <a:buClr>
                <a:srgbClr val="0066A1"/>
              </a:buClr>
              <a:buSzPts val="900"/>
              <a:buFont typeface="Merriweather Sans"/>
              <a:buNone/>
              <a:defRPr b="0" i="1" sz="9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19" name="Google Shape;119;p14"/>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20" name="Google Shape;120;p14"/>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1" name="Google Shape;121;p14"/>
          <p:cNvSpPr txBox="1"/>
          <p:nvPr>
            <p:ph idx="4"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2" name="Google Shape;122;p14"/>
          <p:cNvSpPr/>
          <p:nvPr>
            <p:ph idx="5"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23" name="Shape 123"/>
        <p:cNvGrpSpPr/>
        <p:nvPr/>
      </p:nvGrpSpPr>
      <p:grpSpPr>
        <a:xfrm>
          <a:off x="0" y="0"/>
          <a:ext cx="0" cy="0"/>
          <a:chOff x="0" y="0"/>
          <a:chExt cx="0" cy="0"/>
        </a:xfrm>
      </p:grpSpPr>
      <p:sp>
        <p:nvSpPr>
          <p:cNvPr id="124" name="Google Shape;124;p15"/>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25" name="Google Shape;125;p15"/>
          <p:cNvSpPr/>
          <p:nvPr>
            <p:ph idx="2"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Bullets">
  <p:cSld name="Text, Bullets">
    <p:spTree>
      <p:nvGrpSpPr>
        <p:cNvPr id="126" name="Shape 126"/>
        <p:cNvGrpSpPr/>
        <p:nvPr/>
      </p:nvGrpSpPr>
      <p:grpSpPr>
        <a:xfrm>
          <a:off x="0" y="0"/>
          <a:ext cx="0" cy="0"/>
          <a:chOff x="0" y="0"/>
          <a:chExt cx="0" cy="0"/>
        </a:xfrm>
      </p:grpSpPr>
      <p:sp>
        <p:nvSpPr>
          <p:cNvPr id="127" name="Google Shape;127;p16"/>
          <p:cNvSpPr txBox="1"/>
          <p:nvPr>
            <p:ph idx="1" type="body"/>
          </p:nvPr>
        </p:nvSpPr>
        <p:spPr>
          <a:xfrm>
            <a:off x="628650" y="2128100"/>
            <a:ext cx="7257322" cy="1878951"/>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8" name="Google Shape;128;p16"/>
          <p:cNvSpPr txBox="1"/>
          <p:nvPr>
            <p:ph idx="2" type="body"/>
          </p:nvPr>
        </p:nvSpPr>
        <p:spPr>
          <a:xfrm>
            <a:off x="628650" y="1369219"/>
            <a:ext cx="7257322" cy="671816"/>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400"/>
              <a:buNone/>
              <a:defRPr sz="1400"/>
            </a:lvl1pPr>
            <a:lvl2pPr indent="-314325" lvl="1" marL="914400" algn="l">
              <a:lnSpc>
                <a:spcPct val="90000"/>
              </a:lnSpc>
              <a:spcBef>
                <a:spcPts val="375"/>
              </a:spcBef>
              <a:spcAft>
                <a:spcPts val="0"/>
              </a:spcAft>
              <a:buSzPts val="1350"/>
              <a:buChar char="-"/>
              <a:defRPr sz="1350"/>
            </a:lvl2pPr>
            <a:lvl3pPr indent="-314325" lvl="2" marL="1371600" algn="l">
              <a:lnSpc>
                <a:spcPct val="90000"/>
              </a:lnSpc>
              <a:spcBef>
                <a:spcPts val="375"/>
              </a:spcBef>
              <a:spcAft>
                <a:spcPts val="0"/>
              </a:spcAft>
              <a:buSzPts val="1350"/>
              <a:buChar char="•"/>
              <a:defRPr sz="1350"/>
            </a:lvl3pPr>
            <a:lvl4pPr indent="-314325" lvl="3" marL="1828800" algn="l">
              <a:lnSpc>
                <a:spcPct val="90000"/>
              </a:lnSpc>
              <a:spcBef>
                <a:spcPts val="375"/>
              </a:spcBef>
              <a:spcAft>
                <a:spcPts val="0"/>
              </a:spcAft>
              <a:buSzPts val="1350"/>
              <a:buChar char="▪"/>
              <a:defRPr sz="1350"/>
            </a:lvl4pPr>
            <a:lvl5pPr indent="-314325" lvl="4" marL="2286000" algn="l">
              <a:lnSpc>
                <a:spcPct val="90000"/>
              </a:lnSpc>
              <a:spcBef>
                <a:spcPts val="375"/>
              </a:spcBef>
              <a:spcAft>
                <a:spcPts val="0"/>
              </a:spcAft>
              <a:buSzPts val="1350"/>
              <a:buChar char="o"/>
              <a:defRPr sz="135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29" name="Google Shape;129;p16"/>
          <p:cNvSpPr txBox="1"/>
          <p:nvPr>
            <p:ph idx="3" type="body"/>
          </p:nvPr>
        </p:nvSpPr>
        <p:spPr>
          <a:xfrm>
            <a:off x="628650" y="4023778"/>
            <a:ext cx="7257322" cy="49716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400"/>
              <a:buNone/>
              <a:defRPr b="1" i="1" sz="1400">
                <a:solidFill>
                  <a:srgbClr val="0066A1"/>
                </a:solidFill>
              </a:defRPr>
            </a:lvl1pPr>
            <a:lvl2pPr indent="-314325" lvl="1" marL="914400" algn="l">
              <a:lnSpc>
                <a:spcPct val="90000"/>
              </a:lnSpc>
              <a:spcBef>
                <a:spcPts val="375"/>
              </a:spcBef>
              <a:spcAft>
                <a:spcPts val="0"/>
              </a:spcAft>
              <a:buSzPts val="1350"/>
              <a:buChar char="-"/>
              <a:defRPr sz="1350"/>
            </a:lvl2pPr>
            <a:lvl3pPr indent="-314325" lvl="2" marL="1371600" algn="l">
              <a:lnSpc>
                <a:spcPct val="90000"/>
              </a:lnSpc>
              <a:spcBef>
                <a:spcPts val="375"/>
              </a:spcBef>
              <a:spcAft>
                <a:spcPts val="0"/>
              </a:spcAft>
              <a:buSzPts val="1350"/>
              <a:buChar char="•"/>
              <a:defRPr sz="1350"/>
            </a:lvl3pPr>
            <a:lvl4pPr indent="-314325" lvl="3" marL="1828800" algn="l">
              <a:lnSpc>
                <a:spcPct val="90000"/>
              </a:lnSpc>
              <a:spcBef>
                <a:spcPts val="375"/>
              </a:spcBef>
              <a:spcAft>
                <a:spcPts val="0"/>
              </a:spcAft>
              <a:buSzPts val="1350"/>
              <a:buChar char="▪"/>
              <a:defRPr sz="1350"/>
            </a:lvl4pPr>
            <a:lvl5pPr indent="-314325" lvl="4" marL="2286000" algn="l">
              <a:lnSpc>
                <a:spcPct val="90000"/>
              </a:lnSpc>
              <a:spcBef>
                <a:spcPts val="375"/>
              </a:spcBef>
              <a:spcAft>
                <a:spcPts val="0"/>
              </a:spcAft>
              <a:buSzPts val="1350"/>
              <a:buChar char="o"/>
              <a:defRPr sz="135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0" name="Google Shape;130;p16"/>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31" name="Google Shape;131;p16"/>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2" name="Google Shape;132;p16"/>
          <p:cNvSpPr txBox="1"/>
          <p:nvPr>
            <p:ph idx="4"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3" name="Google Shape;133;p16"/>
          <p:cNvSpPr/>
          <p:nvPr>
            <p:ph idx="5"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Bullets, Content">
  <p:cSld name="Text, Bullets, Content">
    <p:spTree>
      <p:nvGrpSpPr>
        <p:cNvPr id="134" name="Shape 134"/>
        <p:cNvGrpSpPr/>
        <p:nvPr/>
      </p:nvGrpSpPr>
      <p:grpSpPr>
        <a:xfrm>
          <a:off x="0" y="0"/>
          <a:ext cx="0" cy="0"/>
          <a:chOff x="0" y="0"/>
          <a:chExt cx="0" cy="0"/>
        </a:xfrm>
      </p:grpSpPr>
      <p:sp>
        <p:nvSpPr>
          <p:cNvPr id="135" name="Google Shape;135;p17"/>
          <p:cNvSpPr txBox="1"/>
          <p:nvPr>
            <p:ph idx="1" type="body"/>
          </p:nvPr>
        </p:nvSpPr>
        <p:spPr>
          <a:xfrm>
            <a:off x="628650" y="3004794"/>
            <a:ext cx="3886200" cy="1510935"/>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6" name="Google Shape;136;p17"/>
          <p:cNvSpPr txBox="1"/>
          <p:nvPr>
            <p:ph idx="2" type="body"/>
          </p:nvPr>
        </p:nvSpPr>
        <p:spPr>
          <a:xfrm>
            <a:off x="628650" y="1369219"/>
            <a:ext cx="7257322" cy="1556426"/>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400"/>
              <a:buNone/>
              <a:defRPr sz="1400"/>
            </a:lvl1pPr>
            <a:lvl2pPr indent="-314325" lvl="1" marL="914400" algn="l">
              <a:lnSpc>
                <a:spcPct val="90000"/>
              </a:lnSpc>
              <a:spcBef>
                <a:spcPts val="375"/>
              </a:spcBef>
              <a:spcAft>
                <a:spcPts val="0"/>
              </a:spcAft>
              <a:buSzPts val="1350"/>
              <a:buChar char="-"/>
              <a:defRPr sz="1350"/>
            </a:lvl2pPr>
            <a:lvl3pPr indent="-314325" lvl="2" marL="1371600" algn="l">
              <a:lnSpc>
                <a:spcPct val="90000"/>
              </a:lnSpc>
              <a:spcBef>
                <a:spcPts val="375"/>
              </a:spcBef>
              <a:spcAft>
                <a:spcPts val="0"/>
              </a:spcAft>
              <a:buSzPts val="1350"/>
              <a:buChar char="•"/>
              <a:defRPr sz="1350"/>
            </a:lvl3pPr>
            <a:lvl4pPr indent="-314325" lvl="3" marL="1828800" algn="l">
              <a:lnSpc>
                <a:spcPct val="90000"/>
              </a:lnSpc>
              <a:spcBef>
                <a:spcPts val="375"/>
              </a:spcBef>
              <a:spcAft>
                <a:spcPts val="0"/>
              </a:spcAft>
              <a:buSzPts val="1350"/>
              <a:buChar char="▪"/>
              <a:defRPr sz="1350"/>
            </a:lvl4pPr>
            <a:lvl5pPr indent="-314325" lvl="4" marL="2286000" algn="l">
              <a:lnSpc>
                <a:spcPct val="90000"/>
              </a:lnSpc>
              <a:spcBef>
                <a:spcPts val="375"/>
              </a:spcBef>
              <a:spcAft>
                <a:spcPts val="0"/>
              </a:spcAft>
              <a:buSzPts val="1350"/>
              <a:buChar char="o"/>
              <a:defRPr sz="135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37" name="Google Shape;137;p17"/>
          <p:cNvSpPr/>
          <p:nvPr>
            <p:ph idx="3" type="pic"/>
          </p:nvPr>
        </p:nvSpPr>
        <p:spPr>
          <a:xfrm>
            <a:off x="4629150" y="3004793"/>
            <a:ext cx="3256822" cy="1510936"/>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750"/>
              </a:spcBef>
              <a:spcAft>
                <a:spcPts val="0"/>
              </a:spcAft>
              <a:buClr>
                <a:srgbClr val="0066A1"/>
              </a:buClr>
              <a:buSzPts val="900"/>
              <a:buFont typeface="Merriweather Sans"/>
              <a:buNone/>
              <a:defRPr b="0" i="1" sz="9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38" name="Google Shape;138;p17"/>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39" name="Google Shape;139;p17"/>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 name="Google Shape;140;p17"/>
          <p:cNvSpPr txBox="1"/>
          <p:nvPr>
            <p:ph idx="4"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41" name="Google Shape;141;p17"/>
          <p:cNvSpPr/>
          <p:nvPr>
            <p:ph idx="5"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s and Image">
  <p:cSld name="Bullets and Image">
    <p:spTree>
      <p:nvGrpSpPr>
        <p:cNvPr id="142" name="Shape 142"/>
        <p:cNvGrpSpPr/>
        <p:nvPr/>
      </p:nvGrpSpPr>
      <p:grpSpPr>
        <a:xfrm>
          <a:off x="0" y="0"/>
          <a:ext cx="0" cy="0"/>
          <a:chOff x="0" y="0"/>
          <a:chExt cx="0" cy="0"/>
        </a:xfrm>
      </p:grpSpPr>
      <p:sp>
        <p:nvSpPr>
          <p:cNvPr id="143" name="Google Shape;143;p18"/>
          <p:cNvSpPr txBox="1"/>
          <p:nvPr>
            <p:ph idx="1" type="body"/>
          </p:nvPr>
        </p:nvSpPr>
        <p:spPr>
          <a:xfrm>
            <a:off x="628650" y="1369218"/>
            <a:ext cx="4473353" cy="2165833"/>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44" name="Google Shape;144;p18"/>
          <p:cNvSpPr txBox="1"/>
          <p:nvPr>
            <p:ph idx="2" type="body"/>
          </p:nvPr>
        </p:nvSpPr>
        <p:spPr>
          <a:xfrm>
            <a:off x="628650" y="3599358"/>
            <a:ext cx="4473353" cy="950365"/>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400"/>
              <a:buNone/>
              <a:defRPr b="1" sz="1400">
                <a:solidFill>
                  <a:srgbClr val="0066A1"/>
                </a:solidFill>
              </a:defRPr>
            </a:lvl1pPr>
            <a:lvl2pPr indent="-314325" lvl="1" marL="914400" algn="l">
              <a:lnSpc>
                <a:spcPct val="90000"/>
              </a:lnSpc>
              <a:spcBef>
                <a:spcPts val="375"/>
              </a:spcBef>
              <a:spcAft>
                <a:spcPts val="0"/>
              </a:spcAft>
              <a:buSzPts val="1350"/>
              <a:buChar char="-"/>
              <a:defRPr sz="1350"/>
            </a:lvl2pPr>
            <a:lvl3pPr indent="-314325" lvl="2" marL="1371600" algn="l">
              <a:lnSpc>
                <a:spcPct val="90000"/>
              </a:lnSpc>
              <a:spcBef>
                <a:spcPts val="375"/>
              </a:spcBef>
              <a:spcAft>
                <a:spcPts val="0"/>
              </a:spcAft>
              <a:buSzPts val="1350"/>
              <a:buChar char="•"/>
              <a:defRPr sz="1350"/>
            </a:lvl3pPr>
            <a:lvl4pPr indent="-314325" lvl="3" marL="1828800" algn="l">
              <a:lnSpc>
                <a:spcPct val="90000"/>
              </a:lnSpc>
              <a:spcBef>
                <a:spcPts val="375"/>
              </a:spcBef>
              <a:spcAft>
                <a:spcPts val="0"/>
              </a:spcAft>
              <a:buSzPts val="1350"/>
              <a:buChar char="▪"/>
              <a:defRPr sz="1350"/>
            </a:lvl4pPr>
            <a:lvl5pPr indent="-314325" lvl="4" marL="2286000" algn="l">
              <a:lnSpc>
                <a:spcPct val="90000"/>
              </a:lnSpc>
              <a:spcBef>
                <a:spcPts val="375"/>
              </a:spcBef>
              <a:spcAft>
                <a:spcPts val="0"/>
              </a:spcAft>
              <a:buSzPts val="1350"/>
              <a:buChar char="o"/>
              <a:defRPr sz="135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45" name="Google Shape;145;p18"/>
          <p:cNvSpPr/>
          <p:nvPr>
            <p:ph idx="3" type="pic"/>
          </p:nvPr>
        </p:nvSpPr>
        <p:spPr>
          <a:xfrm>
            <a:off x="5188465" y="1369217"/>
            <a:ext cx="2697508" cy="318050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750"/>
              </a:spcBef>
              <a:spcAft>
                <a:spcPts val="0"/>
              </a:spcAft>
              <a:buClr>
                <a:srgbClr val="0066A1"/>
              </a:buClr>
              <a:buSzPts val="900"/>
              <a:buFont typeface="Merriweather Sans"/>
              <a:buNone/>
              <a:defRPr b="0" i="1" sz="9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46" name="Google Shape;146;p18"/>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47" name="Google Shape;147;p18"/>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8" name="Google Shape;148;p18"/>
          <p:cNvSpPr txBox="1"/>
          <p:nvPr>
            <p:ph idx="4"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149" name="Google Shape;149;p18"/>
          <p:cNvSpPr/>
          <p:nvPr>
            <p:ph idx="5"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27" name="Shape 27"/>
        <p:cNvGrpSpPr/>
        <p:nvPr/>
      </p:nvGrpSpPr>
      <p:grpSpPr>
        <a:xfrm>
          <a:off x="0" y="0"/>
          <a:ext cx="0" cy="0"/>
          <a:chOff x="0" y="0"/>
          <a:chExt cx="0" cy="0"/>
        </a:xfrm>
      </p:grpSpPr>
      <p:pic>
        <p:nvPicPr>
          <p:cNvPr id="28" name="Google Shape;28;p3"/>
          <p:cNvPicPr preferRelativeResize="0"/>
          <p:nvPr/>
        </p:nvPicPr>
        <p:blipFill rotWithShape="1">
          <a:blip r:embed="rId2">
            <a:alphaModFix amt="20000"/>
          </a:blip>
          <a:srcRect b="3261" l="7293" r="32246" t="-1536"/>
          <a:stretch/>
        </p:blipFill>
        <p:spPr>
          <a:xfrm rot="5400000">
            <a:off x="1608362" y="-1608363"/>
            <a:ext cx="5143500" cy="8360226"/>
          </a:xfrm>
          <a:prstGeom prst="rect">
            <a:avLst/>
          </a:prstGeom>
          <a:noFill/>
          <a:ln>
            <a:noFill/>
          </a:ln>
        </p:spPr>
      </p:pic>
      <p:sp>
        <p:nvSpPr>
          <p:cNvPr id="29" name="Google Shape;29;p3"/>
          <p:cNvSpPr/>
          <p:nvPr/>
        </p:nvSpPr>
        <p:spPr>
          <a:xfrm>
            <a:off x="-2255" y="0"/>
            <a:ext cx="8116389" cy="5143500"/>
          </a:xfrm>
          <a:prstGeom prst="snip1Rect">
            <a:avLst>
              <a:gd fmla="val 16667" name="adj"/>
            </a:avLst>
          </a:prstGeom>
          <a:solidFill>
            <a:schemeClr val="lt1">
              <a:alpha val="5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nvGrpSpPr>
          <p:cNvPr id="30" name="Google Shape;30;p3"/>
          <p:cNvGrpSpPr/>
          <p:nvPr/>
        </p:nvGrpSpPr>
        <p:grpSpPr>
          <a:xfrm>
            <a:off x="7239485" y="0"/>
            <a:ext cx="1961158" cy="5143501"/>
            <a:chOff x="7239485" y="0"/>
            <a:chExt cx="1961158" cy="5143501"/>
          </a:xfrm>
        </p:grpSpPr>
        <p:sp>
          <p:nvSpPr>
            <p:cNvPr id="31" name="Google Shape;31;p3"/>
            <p:cNvSpPr/>
            <p:nvPr/>
          </p:nvSpPr>
          <p:spPr>
            <a:xfrm flipH="1">
              <a:off x="8037870" y="1"/>
              <a:ext cx="1162773" cy="5143500"/>
            </a:xfrm>
            <a:prstGeom prst="snip1Rect">
              <a:avLst>
                <a:gd fmla="val 50000" name="adj"/>
              </a:avLst>
            </a:prstGeom>
            <a:solidFill>
              <a:srgbClr val="0045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2" name="Google Shape;32;p3"/>
            <p:cNvSpPr/>
            <p:nvPr/>
          </p:nvSpPr>
          <p:spPr>
            <a:xfrm flipH="1" rot="-5400000">
              <a:off x="7239485" y="0"/>
              <a:ext cx="1958904" cy="1958904"/>
            </a:xfrm>
            <a:prstGeom prst="rtTriangle">
              <a:avLst/>
            </a:prstGeom>
            <a:solidFill>
              <a:srgbClr val="0045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pic>
        <p:nvPicPr>
          <p:cNvPr id="33" name="Google Shape;33;p3"/>
          <p:cNvPicPr preferRelativeResize="0"/>
          <p:nvPr/>
        </p:nvPicPr>
        <p:blipFill rotWithShape="1">
          <a:blip r:embed="rId3">
            <a:alphaModFix/>
          </a:blip>
          <a:srcRect b="0" l="0" r="0" t="0"/>
          <a:stretch/>
        </p:blipFill>
        <p:spPr>
          <a:xfrm>
            <a:off x="8037140" y="200112"/>
            <a:ext cx="931635" cy="526201"/>
          </a:xfrm>
          <a:prstGeom prst="rect">
            <a:avLst/>
          </a:prstGeom>
          <a:noFill/>
          <a:ln>
            <a:noFill/>
          </a:ln>
        </p:spPr>
      </p:pic>
      <p:sp>
        <p:nvSpPr>
          <p:cNvPr id="34" name="Google Shape;34;p3"/>
          <p:cNvSpPr txBox="1"/>
          <p:nvPr>
            <p:ph type="ctrTitle"/>
          </p:nvPr>
        </p:nvSpPr>
        <p:spPr>
          <a:xfrm>
            <a:off x="627333" y="1954061"/>
            <a:ext cx="6898820" cy="946914"/>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73AE"/>
              </a:buClr>
              <a:buSzPts val="3300"/>
              <a:buFont typeface="Calibri"/>
              <a:buNone/>
              <a:defRPr i="0" sz="3300">
                <a:solidFill>
                  <a:srgbClr val="0073A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
          <p:cNvSpPr txBox="1"/>
          <p:nvPr>
            <p:ph idx="1" type="subTitle"/>
          </p:nvPr>
        </p:nvSpPr>
        <p:spPr>
          <a:xfrm>
            <a:off x="627333" y="2970031"/>
            <a:ext cx="6898820" cy="956810"/>
          </a:xfrm>
          <a:prstGeom prst="rect">
            <a:avLst/>
          </a:prstGeom>
          <a:noFill/>
          <a:ln>
            <a:noFill/>
          </a:ln>
        </p:spPr>
        <p:txBody>
          <a:bodyPr anchorCtr="0" anchor="t" bIns="45700" lIns="91425" spcFirstLastPara="1" rIns="91425" wrap="square" tIns="45700">
            <a:noAutofit/>
          </a:bodyPr>
          <a:lstStyle>
            <a:lvl1pPr lvl="0" algn="l">
              <a:lnSpc>
                <a:spcPct val="90000"/>
              </a:lnSpc>
              <a:spcBef>
                <a:spcPts val="750"/>
              </a:spcBef>
              <a:spcAft>
                <a:spcPts val="0"/>
              </a:spcAft>
              <a:buSzPts val="2500"/>
              <a:buNone/>
              <a:defRPr b="1" i="1" sz="2500">
                <a:solidFill>
                  <a:srgbClr val="01B4E3"/>
                </a:solidFill>
                <a:latin typeface="Calibri"/>
                <a:ea typeface="Calibri"/>
                <a:cs typeface="Calibri"/>
                <a:sym typeface="Calibri"/>
              </a:defRPr>
            </a:lvl1pPr>
            <a:lvl2pPr lvl="1" algn="ctr">
              <a:lnSpc>
                <a:spcPct val="90000"/>
              </a:lnSpc>
              <a:spcBef>
                <a:spcPts val="375"/>
              </a:spcBef>
              <a:spcAft>
                <a:spcPts val="0"/>
              </a:spcAft>
              <a:buSzPts val="1500"/>
              <a:buNone/>
              <a:defRPr sz="1500"/>
            </a:lvl2pPr>
            <a:lvl3pPr lvl="2" algn="ctr">
              <a:lnSpc>
                <a:spcPct val="90000"/>
              </a:lnSpc>
              <a:spcBef>
                <a:spcPts val="375"/>
              </a:spcBef>
              <a:spcAft>
                <a:spcPts val="0"/>
              </a:spcAft>
              <a:buSzPts val="1350"/>
              <a:buNone/>
              <a:defRPr sz="1350"/>
            </a:lvl3pPr>
            <a:lvl4pPr lvl="3" algn="ctr">
              <a:lnSpc>
                <a:spcPct val="90000"/>
              </a:lnSpc>
              <a:spcBef>
                <a:spcPts val="375"/>
              </a:spcBef>
              <a:spcAft>
                <a:spcPts val="0"/>
              </a:spcAft>
              <a:buSzPts val="1200"/>
              <a:buNone/>
              <a:defRPr sz="1200"/>
            </a:lvl4pPr>
            <a:lvl5pPr lvl="4" algn="ctr">
              <a:lnSpc>
                <a:spcPct val="90000"/>
              </a:lnSpc>
              <a:spcBef>
                <a:spcPts val="375"/>
              </a:spcBef>
              <a:spcAft>
                <a:spcPts val="0"/>
              </a:spcAft>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36" name="Google Shape;36;p3"/>
          <p:cNvSpPr txBox="1"/>
          <p:nvPr>
            <p:ph idx="2" type="body"/>
          </p:nvPr>
        </p:nvSpPr>
        <p:spPr>
          <a:xfrm>
            <a:off x="628650" y="4470919"/>
            <a:ext cx="6898821" cy="29702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073AE"/>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37" name="Google Shape;37;p3"/>
          <p:cNvSpPr/>
          <p:nvPr/>
        </p:nvSpPr>
        <p:spPr>
          <a:xfrm>
            <a:off x="-1" y="0"/>
            <a:ext cx="129473" cy="5143500"/>
          </a:xfrm>
          <a:prstGeom prst="rect">
            <a:avLst/>
          </a:prstGeom>
          <a:solidFill>
            <a:srgbClr val="0045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38" name="Google Shape;38;p3"/>
          <p:cNvSpPr/>
          <p:nvPr>
            <p:ph idx="3" type="pic"/>
          </p:nvPr>
        </p:nvSpPr>
        <p:spPr>
          <a:xfrm>
            <a:off x="627063" y="627063"/>
            <a:ext cx="2203450" cy="901112"/>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650"/>
              <a:buFont typeface="Merriweather Sans"/>
              <a:buNone/>
              <a:defRPr b="1" i="0" sz="165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lide">
  <p:cSld name="Divider Slide">
    <p:spTree>
      <p:nvGrpSpPr>
        <p:cNvPr id="39" name="Shape 39"/>
        <p:cNvGrpSpPr/>
        <p:nvPr/>
      </p:nvGrpSpPr>
      <p:grpSpPr>
        <a:xfrm>
          <a:off x="0" y="0"/>
          <a:ext cx="0" cy="0"/>
          <a:chOff x="0" y="0"/>
          <a:chExt cx="0" cy="0"/>
        </a:xfrm>
      </p:grpSpPr>
      <p:pic>
        <p:nvPicPr>
          <p:cNvPr id="40" name="Google Shape;40;p4"/>
          <p:cNvPicPr preferRelativeResize="0"/>
          <p:nvPr/>
        </p:nvPicPr>
        <p:blipFill rotWithShape="1">
          <a:blip r:embed="rId2">
            <a:alphaModFix amt="20000"/>
          </a:blip>
          <a:srcRect b="24768" l="3022" r="2942" t="22335"/>
          <a:stretch/>
        </p:blipFill>
        <p:spPr>
          <a:xfrm rot="10800000">
            <a:off x="-1" y="0"/>
            <a:ext cx="9143999" cy="5143500"/>
          </a:xfrm>
          <a:prstGeom prst="rect">
            <a:avLst/>
          </a:prstGeom>
          <a:noFill/>
          <a:ln>
            <a:noFill/>
          </a:ln>
        </p:spPr>
      </p:pic>
      <p:sp>
        <p:nvSpPr>
          <p:cNvPr id="41" name="Google Shape;41;p4"/>
          <p:cNvSpPr/>
          <p:nvPr/>
        </p:nvSpPr>
        <p:spPr>
          <a:xfrm>
            <a:off x="-2255" y="0"/>
            <a:ext cx="8116389" cy="5143500"/>
          </a:xfrm>
          <a:prstGeom prst="snip1Rect">
            <a:avLst>
              <a:gd fmla="val 16667" name="adj"/>
            </a:avLst>
          </a:prstGeom>
          <a:solidFill>
            <a:schemeClr val="lt1">
              <a:alpha val="5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2" name="Google Shape;42;p4"/>
          <p:cNvSpPr txBox="1"/>
          <p:nvPr>
            <p:ph type="ctrTitle"/>
          </p:nvPr>
        </p:nvSpPr>
        <p:spPr>
          <a:xfrm>
            <a:off x="627332" y="1796694"/>
            <a:ext cx="6862040" cy="522983"/>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73AE"/>
              </a:buClr>
              <a:buSzPts val="3300"/>
              <a:buFont typeface="Calibri"/>
              <a:buNone/>
              <a:defRPr i="0" sz="3300">
                <a:solidFill>
                  <a:srgbClr val="0073AE"/>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4"/>
          <p:cNvSpPr txBox="1"/>
          <p:nvPr>
            <p:ph idx="1" type="subTitle"/>
          </p:nvPr>
        </p:nvSpPr>
        <p:spPr>
          <a:xfrm>
            <a:off x="627331" y="2388734"/>
            <a:ext cx="6862040" cy="956810"/>
          </a:xfrm>
          <a:prstGeom prst="rect">
            <a:avLst/>
          </a:prstGeom>
          <a:noFill/>
          <a:ln>
            <a:noFill/>
          </a:ln>
        </p:spPr>
        <p:txBody>
          <a:bodyPr anchorCtr="0" anchor="t" bIns="45700" lIns="91425" spcFirstLastPara="1" rIns="91425" wrap="square" tIns="45700">
            <a:noAutofit/>
          </a:bodyPr>
          <a:lstStyle>
            <a:lvl1pPr lvl="0" algn="l">
              <a:lnSpc>
                <a:spcPct val="90000"/>
              </a:lnSpc>
              <a:spcBef>
                <a:spcPts val="750"/>
              </a:spcBef>
              <a:spcAft>
                <a:spcPts val="0"/>
              </a:spcAft>
              <a:buSzPts val="2100"/>
              <a:buNone/>
              <a:defRPr b="1" i="1" sz="2100">
                <a:solidFill>
                  <a:srgbClr val="01B4E3"/>
                </a:solidFill>
                <a:latin typeface="Calibri"/>
                <a:ea typeface="Calibri"/>
                <a:cs typeface="Calibri"/>
                <a:sym typeface="Calibri"/>
              </a:defRPr>
            </a:lvl1pPr>
            <a:lvl2pPr lvl="1" algn="ctr">
              <a:lnSpc>
                <a:spcPct val="90000"/>
              </a:lnSpc>
              <a:spcBef>
                <a:spcPts val="375"/>
              </a:spcBef>
              <a:spcAft>
                <a:spcPts val="0"/>
              </a:spcAft>
              <a:buSzPts val="1500"/>
              <a:buNone/>
              <a:defRPr sz="1500"/>
            </a:lvl2pPr>
            <a:lvl3pPr lvl="2" algn="ctr">
              <a:lnSpc>
                <a:spcPct val="90000"/>
              </a:lnSpc>
              <a:spcBef>
                <a:spcPts val="375"/>
              </a:spcBef>
              <a:spcAft>
                <a:spcPts val="0"/>
              </a:spcAft>
              <a:buSzPts val="1350"/>
              <a:buNone/>
              <a:defRPr sz="1350"/>
            </a:lvl3pPr>
            <a:lvl4pPr lvl="3" algn="ctr">
              <a:lnSpc>
                <a:spcPct val="90000"/>
              </a:lnSpc>
              <a:spcBef>
                <a:spcPts val="375"/>
              </a:spcBef>
              <a:spcAft>
                <a:spcPts val="0"/>
              </a:spcAft>
              <a:buSzPts val="1200"/>
              <a:buNone/>
              <a:defRPr sz="1200"/>
            </a:lvl4pPr>
            <a:lvl5pPr lvl="4" algn="ctr">
              <a:lnSpc>
                <a:spcPct val="90000"/>
              </a:lnSpc>
              <a:spcBef>
                <a:spcPts val="375"/>
              </a:spcBef>
              <a:spcAft>
                <a:spcPts val="0"/>
              </a:spcAft>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44" name="Google Shape;44;p4"/>
          <p:cNvSpPr/>
          <p:nvPr/>
        </p:nvSpPr>
        <p:spPr>
          <a:xfrm>
            <a:off x="-1" y="0"/>
            <a:ext cx="129473" cy="5143500"/>
          </a:xfrm>
          <a:prstGeom prst="rect">
            <a:avLst/>
          </a:prstGeom>
          <a:solidFill>
            <a:srgbClr val="0045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5" name="Google Shape;45;p4"/>
          <p:cNvSpPr/>
          <p:nvPr>
            <p:ph idx="2" type="pic"/>
          </p:nvPr>
        </p:nvSpPr>
        <p:spPr>
          <a:xfrm>
            <a:off x="627331" y="197646"/>
            <a:ext cx="1760992" cy="741805"/>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400"/>
              <a:buFont typeface="Merriweather Sans"/>
              <a:buNone/>
              <a:defRPr b="1" i="0" sz="14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grpSp>
        <p:nvGrpSpPr>
          <p:cNvPr id="46" name="Google Shape;46;p4"/>
          <p:cNvGrpSpPr/>
          <p:nvPr/>
        </p:nvGrpSpPr>
        <p:grpSpPr>
          <a:xfrm>
            <a:off x="7239485" y="0"/>
            <a:ext cx="1961158" cy="5143501"/>
            <a:chOff x="7239485" y="0"/>
            <a:chExt cx="1961158" cy="5143501"/>
          </a:xfrm>
        </p:grpSpPr>
        <p:sp>
          <p:nvSpPr>
            <p:cNvPr id="47" name="Google Shape;47;p4"/>
            <p:cNvSpPr/>
            <p:nvPr/>
          </p:nvSpPr>
          <p:spPr>
            <a:xfrm flipH="1">
              <a:off x="8037870" y="1"/>
              <a:ext cx="1162773" cy="5143500"/>
            </a:xfrm>
            <a:prstGeom prst="snip1Rect">
              <a:avLst>
                <a:gd fmla="val 50000" name="adj"/>
              </a:avLst>
            </a:prstGeom>
            <a:solidFill>
              <a:srgbClr val="0045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48" name="Google Shape;48;p4"/>
            <p:cNvSpPr/>
            <p:nvPr/>
          </p:nvSpPr>
          <p:spPr>
            <a:xfrm flipH="1" rot="-5400000">
              <a:off x="7239485" y="0"/>
              <a:ext cx="1958904" cy="1958904"/>
            </a:xfrm>
            <a:prstGeom prst="rtTriangle">
              <a:avLst/>
            </a:prstGeom>
            <a:solidFill>
              <a:srgbClr val="0045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grpSp>
      <p:pic>
        <p:nvPicPr>
          <p:cNvPr id="49" name="Google Shape;49;p4"/>
          <p:cNvPicPr preferRelativeResize="0"/>
          <p:nvPr/>
        </p:nvPicPr>
        <p:blipFill rotWithShape="1">
          <a:blip r:embed="rId3">
            <a:alphaModFix/>
          </a:blip>
          <a:srcRect b="0" l="0" r="0" t="0"/>
          <a:stretch/>
        </p:blipFill>
        <p:spPr>
          <a:xfrm>
            <a:off x="8037140" y="200112"/>
            <a:ext cx="931635" cy="526201"/>
          </a:xfrm>
          <a:prstGeom prst="rect">
            <a:avLst/>
          </a:prstGeom>
          <a:noFill/>
          <a:ln>
            <a:noFill/>
          </a:ln>
        </p:spPr>
      </p:pic>
      <p:sp>
        <p:nvSpPr>
          <p:cNvPr id="50" name="Google Shape;50;p4"/>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b="0" i="0" sz="800" u="none" cap="none" strike="noStrike">
                <a:solidFill>
                  <a:srgbClr val="0066A1"/>
                </a:solidFill>
                <a:latin typeface="Calibri"/>
                <a:ea typeface="Calibri"/>
                <a:cs typeface="Calibri"/>
                <a:sym typeface="Calibri"/>
              </a:defRPr>
            </a:lvl1pPr>
            <a:lvl2pPr indent="0" lvl="1" marL="0" algn="l">
              <a:spcBef>
                <a:spcPts val="0"/>
              </a:spcBef>
              <a:buNone/>
              <a:defRPr b="0" i="0" sz="800" u="none" cap="none" strike="noStrike">
                <a:solidFill>
                  <a:srgbClr val="0066A1"/>
                </a:solidFill>
                <a:latin typeface="Calibri"/>
                <a:ea typeface="Calibri"/>
                <a:cs typeface="Calibri"/>
                <a:sym typeface="Calibri"/>
              </a:defRPr>
            </a:lvl2pPr>
            <a:lvl3pPr indent="0" lvl="2" marL="0" algn="l">
              <a:spcBef>
                <a:spcPts val="0"/>
              </a:spcBef>
              <a:buNone/>
              <a:defRPr b="0" i="0" sz="800" u="none" cap="none" strike="noStrike">
                <a:solidFill>
                  <a:srgbClr val="0066A1"/>
                </a:solidFill>
                <a:latin typeface="Calibri"/>
                <a:ea typeface="Calibri"/>
                <a:cs typeface="Calibri"/>
                <a:sym typeface="Calibri"/>
              </a:defRPr>
            </a:lvl3pPr>
            <a:lvl4pPr indent="0" lvl="3" marL="0" algn="l">
              <a:spcBef>
                <a:spcPts val="0"/>
              </a:spcBef>
              <a:buNone/>
              <a:defRPr b="0" i="0" sz="800" u="none" cap="none" strike="noStrike">
                <a:solidFill>
                  <a:srgbClr val="0066A1"/>
                </a:solidFill>
                <a:latin typeface="Calibri"/>
                <a:ea typeface="Calibri"/>
                <a:cs typeface="Calibri"/>
                <a:sym typeface="Calibri"/>
              </a:defRPr>
            </a:lvl4pPr>
            <a:lvl5pPr indent="0" lvl="4" marL="0" algn="l">
              <a:spcBef>
                <a:spcPts val="0"/>
              </a:spcBef>
              <a:buNone/>
              <a:defRPr b="0" i="0" sz="800" u="none" cap="none" strike="noStrike">
                <a:solidFill>
                  <a:srgbClr val="0066A1"/>
                </a:solidFill>
                <a:latin typeface="Calibri"/>
                <a:ea typeface="Calibri"/>
                <a:cs typeface="Calibri"/>
                <a:sym typeface="Calibri"/>
              </a:defRPr>
            </a:lvl5pPr>
            <a:lvl6pPr indent="0" lvl="5" marL="0" algn="l">
              <a:spcBef>
                <a:spcPts val="0"/>
              </a:spcBef>
              <a:buNone/>
              <a:defRPr b="0" i="0" sz="800" u="none" cap="none" strike="noStrike">
                <a:solidFill>
                  <a:srgbClr val="0066A1"/>
                </a:solidFill>
                <a:latin typeface="Calibri"/>
                <a:ea typeface="Calibri"/>
                <a:cs typeface="Calibri"/>
                <a:sym typeface="Calibri"/>
              </a:defRPr>
            </a:lvl6pPr>
            <a:lvl7pPr indent="0" lvl="6" marL="0" algn="l">
              <a:spcBef>
                <a:spcPts val="0"/>
              </a:spcBef>
              <a:buNone/>
              <a:defRPr b="0" i="0" sz="800" u="none" cap="none" strike="noStrike">
                <a:solidFill>
                  <a:srgbClr val="0066A1"/>
                </a:solidFill>
                <a:latin typeface="Calibri"/>
                <a:ea typeface="Calibri"/>
                <a:cs typeface="Calibri"/>
                <a:sym typeface="Calibri"/>
              </a:defRPr>
            </a:lvl7pPr>
            <a:lvl8pPr indent="0" lvl="7" marL="0" algn="l">
              <a:spcBef>
                <a:spcPts val="0"/>
              </a:spcBef>
              <a:buNone/>
              <a:defRPr b="0" i="0" sz="800" u="none" cap="none" strike="noStrike">
                <a:solidFill>
                  <a:srgbClr val="0066A1"/>
                </a:solidFill>
                <a:latin typeface="Calibri"/>
                <a:ea typeface="Calibri"/>
                <a:cs typeface="Calibri"/>
                <a:sym typeface="Calibri"/>
              </a:defRPr>
            </a:lvl8pPr>
            <a:lvl9pPr indent="0" lvl="8" marL="0" algn="l">
              <a:spcBef>
                <a:spcPts val="0"/>
              </a:spcBef>
              <a:buNone/>
              <a:defRPr b="0" i="0" sz="800" u="none" cap="none" strike="noStrike">
                <a:solidFill>
                  <a:srgbClr val="0066A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p:cSld name="Content Slide">
    <p:spTree>
      <p:nvGrpSpPr>
        <p:cNvPr id="51" name="Shape 51"/>
        <p:cNvGrpSpPr/>
        <p:nvPr/>
      </p:nvGrpSpPr>
      <p:grpSpPr>
        <a:xfrm>
          <a:off x="0" y="0"/>
          <a:ext cx="0" cy="0"/>
          <a:chOff x="0" y="0"/>
          <a:chExt cx="0" cy="0"/>
        </a:xfrm>
      </p:grpSpPr>
      <p:sp>
        <p:nvSpPr>
          <p:cNvPr id="52" name="Google Shape;52;p5"/>
          <p:cNvSpPr txBox="1"/>
          <p:nvPr>
            <p:ph idx="1" type="body"/>
          </p:nvPr>
        </p:nvSpPr>
        <p:spPr>
          <a:xfrm>
            <a:off x="628650" y="1369219"/>
            <a:ext cx="7192736" cy="3132413"/>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3" name="Google Shape;53;p5"/>
          <p:cNvSpPr/>
          <p:nvPr/>
        </p:nvSpPr>
        <p:spPr>
          <a:xfrm>
            <a:off x="-1" y="0"/>
            <a:ext cx="129473" cy="5143500"/>
          </a:xfrm>
          <a:prstGeom prst="rect">
            <a:avLst/>
          </a:prstGeom>
          <a:solidFill>
            <a:srgbClr val="0045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54" name="Google Shape;54;p5"/>
          <p:cNvPicPr preferRelativeResize="0"/>
          <p:nvPr/>
        </p:nvPicPr>
        <p:blipFill rotWithShape="1">
          <a:blip r:embed="rId2">
            <a:alphaModFix/>
          </a:blip>
          <a:srcRect b="0" l="0" r="0" t="0"/>
          <a:stretch/>
        </p:blipFill>
        <p:spPr>
          <a:xfrm>
            <a:off x="8016622" y="197647"/>
            <a:ext cx="957445" cy="534388"/>
          </a:xfrm>
          <a:prstGeom prst="rect">
            <a:avLst/>
          </a:prstGeom>
          <a:noFill/>
          <a:ln>
            <a:noFill/>
          </a:ln>
        </p:spPr>
      </p:pic>
      <p:sp>
        <p:nvSpPr>
          <p:cNvPr id="55" name="Google Shape;55;p5"/>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b="0" i="0" sz="800" u="none" cap="none" strike="noStrike">
                <a:solidFill>
                  <a:srgbClr val="0066A1"/>
                </a:solidFill>
                <a:latin typeface="Calibri"/>
                <a:ea typeface="Calibri"/>
                <a:cs typeface="Calibri"/>
                <a:sym typeface="Calibri"/>
              </a:defRPr>
            </a:lvl1pPr>
            <a:lvl2pPr indent="0" lvl="1" marL="0" algn="l">
              <a:spcBef>
                <a:spcPts val="0"/>
              </a:spcBef>
              <a:buNone/>
              <a:defRPr b="0" i="0" sz="800" u="none" cap="none" strike="noStrike">
                <a:solidFill>
                  <a:srgbClr val="0066A1"/>
                </a:solidFill>
                <a:latin typeface="Calibri"/>
                <a:ea typeface="Calibri"/>
                <a:cs typeface="Calibri"/>
                <a:sym typeface="Calibri"/>
              </a:defRPr>
            </a:lvl2pPr>
            <a:lvl3pPr indent="0" lvl="2" marL="0" algn="l">
              <a:spcBef>
                <a:spcPts val="0"/>
              </a:spcBef>
              <a:buNone/>
              <a:defRPr b="0" i="0" sz="800" u="none" cap="none" strike="noStrike">
                <a:solidFill>
                  <a:srgbClr val="0066A1"/>
                </a:solidFill>
                <a:latin typeface="Calibri"/>
                <a:ea typeface="Calibri"/>
                <a:cs typeface="Calibri"/>
                <a:sym typeface="Calibri"/>
              </a:defRPr>
            </a:lvl3pPr>
            <a:lvl4pPr indent="0" lvl="3" marL="0" algn="l">
              <a:spcBef>
                <a:spcPts val="0"/>
              </a:spcBef>
              <a:buNone/>
              <a:defRPr b="0" i="0" sz="800" u="none" cap="none" strike="noStrike">
                <a:solidFill>
                  <a:srgbClr val="0066A1"/>
                </a:solidFill>
                <a:latin typeface="Calibri"/>
                <a:ea typeface="Calibri"/>
                <a:cs typeface="Calibri"/>
                <a:sym typeface="Calibri"/>
              </a:defRPr>
            </a:lvl4pPr>
            <a:lvl5pPr indent="0" lvl="4" marL="0" algn="l">
              <a:spcBef>
                <a:spcPts val="0"/>
              </a:spcBef>
              <a:buNone/>
              <a:defRPr b="0" i="0" sz="800" u="none" cap="none" strike="noStrike">
                <a:solidFill>
                  <a:srgbClr val="0066A1"/>
                </a:solidFill>
                <a:latin typeface="Calibri"/>
                <a:ea typeface="Calibri"/>
                <a:cs typeface="Calibri"/>
                <a:sym typeface="Calibri"/>
              </a:defRPr>
            </a:lvl5pPr>
            <a:lvl6pPr indent="0" lvl="5" marL="0" algn="l">
              <a:spcBef>
                <a:spcPts val="0"/>
              </a:spcBef>
              <a:buNone/>
              <a:defRPr b="0" i="0" sz="800" u="none" cap="none" strike="noStrike">
                <a:solidFill>
                  <a:srgbClr val="0066A1"/>
                </a:solidFill>
                <a:latin typeface="Calibri"/>
                <a:ea typeface="Calibri"/>
                <a:cs typeface="Calibri"/>
                <a:sym typeface="Calibri"/>
              </a:defRPr>
            </a:lvl6pPr>
            <a:lvl7pPr indent="0" lvl="6" marL="0" algn="l">
              <a:spcBef>
                <a:spcPts val="0"/>
              </a:spcBef>
              <a:buNone/>
              <a:defRPr b="0" i="0" sz="800" u="none" cap="none" strike="noStrike">
                <a:solidFill>
                  <a:srgbClr val="0066A1"/>
                </a:solidFill>
                <a:latin typeface="Calibri"/>
                <a:ea typeface="Calibri"/>
                <a:cs typeface="Calibri"/>
                <a:sym typeface="Calibri"/>
              </a:defRPr>
            </a:lvl7pPr>
            <a:lvl8pPr indent="0" lvl="7" marL="0" algn="l">
              <a:spcBef>
                <a:spcPts val="0"/>
              </a:spcBef>
              <a:buNone/>
              <a:defRPr b="0" i="0" sz="800" u="none" cap="none" strike="noStrike">
                <a:solidFill>
                  <a:srgbClr val="0066A1"/>
                </a:solidFill>
                <a:latin typeface="Calibri"/>
                <a:ea typeface="Calibri"/>
                <a:cs typeface="Calibri"/>
                <a:sym typeface="Calibri"/>
              </a:defRPr>
            </a:lvl8pPr>
            <a:lvl9pPr indent="0" lvl="8" marL="0" algn="l">
              <a:spcBef>
                <a:spcPts val="0"/>
              </a:spcBef>
              <a:buNone/>
              <a:defRPr b="0" i="0" sz="800" u="none" cap="none" strike="noStrike">
                <a:solidFill>
                  <a:srgbClr val="0066A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r>
              <a:rPr lang="en-US"/>
              <a:t> </a:t>
            </a:r>
            <a:endParaRPr/>
          </a:p>
        </p:txBody>
      </p:sp>
      <p:sp>
        <p:nvSpPr>
          <p:cNvPr id="56" name="Google Shape;56;p5"/>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5"/>
          <p:cNvSpPr txBox="1"/>
          <p:nvPr>
            <p:ph idx="2"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8" name="Google Shape;58;p5"/>
          <p:cNvSpPr/>
          <p:nvPr>
            <p:ph idx="3"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Thank you">
    <p:spTree>
      <p:nvGrpSpPr>
        <p:cNvPr id="59" name="Shape 59"/>
        <p:cNvGrpSpPr/>
        <p:nvPr/>
      </p:nvGrpSpPr>
      <p:grpSpPr>
        <a:xfrm>
          <a:off x="0" y="0"/>
          <a:ext cx="0" cy="0"/>
          <a:chOff x="0" y="0"/>
          <a:chExt cx="0" cy="0"/>
        </a:xfrm>
      </p:grpSpPr>
      <p:sp>
        <p:nvSpPr>
          <p:cNvPr id="60" name="Google Shape;60;p6"/>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1" name="Google Shape;61;p6"/>
          <p:cNvSpPr/>
          <p:nvPr>
            <p:ph idx="2"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pic>
        <p:nvPicPr>
          <p:cNvPr id="62" name="Google Shape;62;p6"/>
          <p:cNvPicPr preferRelativeResize="0"/>
          <p:nvPr/>
        </p:nvPicPr>
        <p:blipFill rotWithShape="1">
          <a:blip r:embed="rId2">
            <a:alphaModFix/>
          </a:blip>
          <a:srcRect b="0" l="0" r="0" t="0"/>
          <a:stretch/>
        </p:blipFill>
        <p:spPr>
          <a:xfrm>
            <a:off x="1072161" y="273627"/>
            <a:ext cx="6087207" cy="456540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Two Columns">
    <p:spTree>
      <p:nvGrpSpPr>
        <p:cNvPr id="63" name="Shape 63"/>
        <p:cNvGrpSpPr/>
        <p:nvPr/>
      </p:nvGrpSpPr>
      <p:grpSpPr>
        <a:xfrm>
          <a:off x="0" y="0"/>
          <a:ext cx="0" cy="0"/>
          <a:chOff x="0" y="0"/>
          <a:chExt cx="0" cy="0"/>
        </a:xfrm>
      </p:grpSpPr>
      <p:sp>
        <p:nvSpPr>
          <p:cNvPr id="64" name="Google Shape;64;p7"/>
          <p:cNvSpPr txBox="1"/>
          <p:nvPr>
            <p:ph idx="1" type="body"/>
          </p:nvPr>
        </p:nvSpPr>
        <p:spPr>
          <a:xfrm>
            <a:off x="628650" y="1369218"/>
            <a:ext cx="3401699" cy="3146511"/>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65" name="Google Shape;65;p7"/>
          <p:cNvSpPr txBox="1"/>
          <p:nvPr>
            <p:ph idx="2" type="body"/>
          </p:nvPr>
        </p:nvSpPr>
        <p:spPr>
          <a:xfrm>
            <a:off x="4093323" y="1369218"/>
            <a:ext cx="3792649" cy="3146511"/>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66" name="Google Shape;66;p7"/>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7" name="Google Shape;67;p7"/>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7"/>
          <p:cNvSpPr txBox="1"/>
          <p:nvPr>
            <p:ph idx="3"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69" name="Google Shape;69;p7"/>
          <p:cNvSpPr/>
          <p:nvPr>
            <p:ph idx="4"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ntent">
  <p:cSld name="One Content">
    <p:spTree>
      <p:nvGrpSpPr>
        <p:cNvPr id="70" name="Shape 70"/>
        <p:cNvGrpSpPr/>
        <p:nvPr/>
      </p:nvGrpSpPr>
      <p:grpSpPr>
        <a:xfrm>
          <a:off x="0" y="0"/>
          <a:ext cx="0" cy="0"/>
          <a:chOff x="0" y="0"/>
          <a:chExt cx="0" cy="0"/>
        </a:xfrm>
      </p:grpSpPr>
      <p:sp>
        <p:nvSpPr>
          <p:cNvPr id="71" name="Google Shape;71;p8"/>
          <p:cNvSpPr txBox="1"/>
          <p:nvPr>
            <p:ph idx="1" type="body"/>
          </p:nvPr>
        </p:nvSpPr>
        <p:spPr>
          <a:xfrm>
            <a:off x="4268050" y="1369219"/>
            <a:ext cx="3617922" cy="318871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900"/>
              <a:buNone/>
              <a:defRPr i="1" sz="900"/>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2" name="Google Shape;72;p8"/>
          <p:cNvSpPr txBox="1"/>
          <p:nvPr>
            <p:ph idx="2" type="body"/>
          </p:nvPr>
        </p:nvSpPr>
        <p:spPr>
          <a:xfrm>
            <a:off x="628650" y="1369218"/>
            <a:ext cx="3518183" cy="3174647"/>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3" name="Google Shape;73;p8"/>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74" name="Google Shape;74;p8"/>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8"/>
          <p:cNvSpPr txBox="1"/>
          <p:nvPr>
            <p:ph idx="3"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6" name="Google Shape;76;p8"/>
          <p:cNvSpPr/>
          <p:nvPr>
            <p:ph idx="4"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77" name="Shape 77"/>
        <p:cNvGrpSpPr/>
        <p:nvPr/>
      </p:nvGrpSpPr>
      <p:grpSpPr>
        <a:xfrm>
          <a:off x="0" y="0"/>
          <a:ext cx="0" cy="0"/>
          <a:chOff x="0" y="0"/>
          <a:chExt cx="0" cy="0"/>
        </a:xfrm>
      </p:grpSpPr>
      <p:sp>
        <p:nvSpPr>
          <p:cNvPr id="78" name="Google Shape;78;p9"/>
          <p:cNvSpPr txBox="1"/>
          <p:nvPr>
            <p:ph idx="1" type="body"/>
          </p:nvPr>
        </p:nvSpPr>
        <p:spPr>
          <a:xfrm>
            <a:off x="4122444" y="3028586"/>
            <a:ext cx="3763528" cy="1496819"/>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900"/>
              <a:buNone/>
              <a:defRPr i="1" sz="900"/>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9" name="Google Shape;79;p9"/>
          <p:cNvSpPr txBox="1"/>
          <p:nvPr>
            <p:ph idx="2" type="body"/>
          </p:nvPr>
        </p:nvSpPr>
        <p:spPr>
          <a:xfrm>
            <a:off x="628650" y="1369219"/>
            <a:ext cx="3413347" cy="3118376"/>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0" name="Google Shape;80;p9"/>
          <p:cNvSpPr txBox="1"/>
          <p:nvPr>
            <p:ph idx="3" type="body"/>
          </p:nvPr>
        </p:nvSpPr>
        <p:spPr>
          <a:xfrm>
            <a:off x="4122444" y="1369219"/>
            <a:ext cx="3763528" cy="1572004"/>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900"/>
              <a:buNone/>
              <a:defRPr i="1" sz="900"/>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1" name="Google Shape;81;p9"/>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82" name="Google Shape;82;p9"/>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9"/>
          <p:cNvSpPr txBox="1"/>
          <p:nvPr>
            <p:ph idx="4"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4" name="Google Shape;84;p9"/>
          <p:cNvSpPr/>
          <p:nvPr>
            <p:ph idx="5"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85" name="Shape 85"/>
        <p:cNvGrpSpPr/>
        <p:nvPr/>
      </p:nvGrpSpPr>
      <p:grpSpPr>
        <a:xfrm>
          <a:off x="0" y="0"/>
          <a:ext cx="0" cy="0"/>
          <a:chOff x="0" y="0"/>
          <a:chExt cx="0" cy="0"/>
        </a:xfrm>
      </p:grpSpPr>
      <p:sp>
        <p:nvSpPr>
          <p:cNvPr id="86" name="Google Shape;86;p10"/>
          <p:cNvSpPr txBox="1"/>
          <p:nvPr>
            <p:ph idx="1" type="body"/>
          </p:nvPr>
        </p:nvSpPr>
        <p:spPr>
          <a:xfrm>
            <a:off x="4268049" y="2195725"/>
            <a:ext cx="3617923" cy="236220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900"/>
              <a:buNone/>
              <a:defRPr i="1" sz="900"/>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7" name="Google Shape;87;p10"/>
          <p:cNvSpPr txBox="1"/>
          <p:nvPr>
            <p:ph idx="2" type="body"/>
          </p:nvPr>
        </p:nvSpPr>
        <p:spPr>
          <a:xfrm>
            <a:off x="628650" y="1369219"/>
            <a:ext cx="3582249" cy="3188713"/>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750"/>
              </a:spcBef>
              <a:spcAft>
                <a:spcPts val="0"/>
              </a:spcAft>
              <a:buSzPts val="1800"/>
              <a:buChar char="▸"/>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8" name="Google Shape;88;p10"/>
          <p:cNvSpPr txBox="1"/>
          <p:nvPr>
            <p:ph idx="3" type="body"/>
          </p:nvPr>
        </p:nvSpPr>
        <p:spPr>
          <a:xfrm>
            <a:off x="4268049" y="1369219"/>
            <a:ext cx="3617923" cy="75888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200"/>
              <a:buNone/>
              <a:defRPr b="0" sz="1200"/>
            </a:lvl1pPr>
            <a:lvl2pPr indent="-314325" lvl="1" marL="914400" algn="l">
              <a:lnSpc>
                <a:spcPct val="90000"/>
              </a:lnSpc>
              <a:spcBef>
                <a:spcPts val="375"/>
              </a:spcBef>
              <a:spcAft>
                <a:spcPts val="0"/>
              </a:spcAft>
              <a:buSzPts val="1350"/>
              <a:buChar char="-"/>
              <a:defRPr sz="1350"/>
            </a:lvl2pPr>
            <a:lvl3pPr indent="-314325" lvl="2" marL="1371600" algn="l">
              <a:lnSpc>
                <a:spcPct val="90000"/>
              </a:lnSpc>
              <a:spcBef>
                <a:spcPts val="375"/>
              </a:spcBef>
              <a:spcAft>
                <a:spcPts val="0"/>
              </a:spcAft>
              <a:buSzPts val="1350"/>
              <a:buChar char="•"/>
              <a:defRPr sz="1350"/>
            </a:lvl3pPr>
            <a:lvl4pPr indent="-314325" lvl="3" marL="1828800" algn="l">
              <a:lnSpc>
                <a:spcPct val="90000"/>
              </a:lnSpc>
              <a:spcBef>
                <a:spcPts val="375"/>
              </a:spcBef>
              <a:spcAft>
                <a:spcPts val="0"/>
              </a:spcAft>
              <a:buSzPts val="1350"/>
              <a:buChar char="▪"/>
              <a:defRPr sz="1350"/>
            </a:lvl4pPr>
            <a:lvl5pPr indent="-314325" lvl="4" marL="2286000" algn="l">
              <a:lnSpc>
                <a:spcPct val="90000"/>
              </a:lnSpc>
              <a:spcBef>
                <a:spcPts val="375"/>
              </a:spcBef>
              <a:spcAft>
                <a:spcPts val="0"/>
              </a:spcAft>
              <a:buSzPts val="1350"/>
              <a:buChar char="o"/>
              <a:defRPr sz="1350"/>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9" name="Google Shape;89;p10"/>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90" name="Google Shape;90;p10"/>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0066A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1" name="Google Shape;91;p10"/>
          <p:cNvSpPr txBox="1"/>
          <p:nvPr>
            <p:ph idx="4" type="body"/>
          </p:nvPr>
        </p:nvSpPr>
        <p:spPr>
          <a:xfrm>
            <a:off x="628600" y="933062"/>
            <a:ext cx="7257372" cy="267632"/>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750"/>
              </a:spcBef>
              <a:spcAft>
                <a:spcPts val="0"/>
              </a:spcAft>
              <a:buSzPts val="1800"/>
              <a:buNone/>
              <a:defRPr b="1" i="1" sz="1800">
                <a:solidFill>
                  <a:srgbClr val="01B4E3"/>
                </a:solidFill>
              </a:defRPr>
            </a:lvl1pPr>
            <a:lvl2pPr indent="-342900" lvl="1" marL="914400" algn="l">
              <a:lnSpc>
                <a:spcPct val="90000"/>
              </a:lnSpc>
              <a:spcBef>
                <a:spcPts val="375"/>
              </a:spcBef>
              <a:spcAft>
                <a:spcPts val="0"/>
              </a:spcAft>
              <a:buSzPts val="1800"/>
              <a:buChar char="-"/>
              <a:defRPr/>
            </a:lvl2pPr>
            <a:lvl3pPr indent="-342900" lvl="2" marL="1371600" algn="l">
              <a:lnSpc>
                <a:spcPct val="90000"/>
              </a:lnSpc>
              <a:spcBef>
                <a:spcPts val="375"/>
              </a:spcBef>
              <a:spcAft>
                <a:spcPts val="0"/>
              </a:spcAft>
              <a:buSzPts val="1800"/>
              <a:buChar char="•"/>
              <a:defRPr/>
            </a:lvl3pPr>
            <a:lvl4pPr indent="-342900" lvl="3" marL="1828800" algn="l">
              <a:lnSpc>
                <a:spcPct val="90000"/>
              </a:lnSpc>
              <a:spcBef>
                <a:spcPts val="375"/>
              </a:spcBef>
              <a:spcAft>
                <a:spcPts val="0"/>
              </a:spcAft>
              <a:buSzPts val="1800"/>
              <a:buChar char="▪"/>
              <a:defRPr/>
            </a:lvl4pPr>
            <a:lvl5pPr indent="-342900" lvl="4" marL="2286000" algn="l">
              <a:lnSpc>
                <a:spcPct val="90000"/>
              </a:lnSpc>
              <a:spcBef>
                <a:spcPts val="375"/>
              </a:spcBef>
              <a:spcAft>
                <a:spcPts val="0"/>
              </a:spcAft>
              <a:buSzPts val="1800"/>
              <a:buChar char="o"/>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92" name="Google Shape;92;p10"/>
          <p:cNvSpPr/>
          <p:nvPr>
            <p:ph idx="5" type="pic"/>
          </p:nvPr>
        </p:nvSpPr>
        <p:spPr>
          <a:xfrm>
            <a:off x="627330" y="4557933"/>
            <a:ext cx="1665703" cy="529296"/>
          </a:xfrm>
          <a:prstGeom prst="rect">
            <a:avLst/>
          </a:prstGeom>
          <a:noFill/>
          <a:ln>
            <a:noFill/>
          </a:ln>
        </p:spPr>
        <p:txBody>
          <a:bodyPr anchorCtr="0" anchor="ctr" bIns="45700" lIns="91425" spcFirstLastPara="1" rIns="91425" wrap="square" tIns="45700">
            <a:noAutofit/>
          </a:bodyPr>
          <a:lstStyle>
            <a:lvl1pPr lvl="0" marR="0" rtl="0" algn="ctr">
              <a:lnSpc>
                <a:spcPct val="90000"/>
              </a:lnSpc>
              <a:spcBef>
                <a:spcPts val="750"/>
              </a:spcBef>
              <a:spcAft>
                <a:spcPts val="0"/>
              </a:spcAft>
              <a:buClr>
                <a:srgbClr val="0066A1"/>
              </a:buClr>
              <a:buSzPts val="1000"/>
              <a:buFont typeface="Merriweather Sans"/>
              <a:buNone/>
              <a:defRPr b="1" i="0" sz="10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2.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p:nvPr/>
        </p:nvSpPr>
        <p:spPr>
          <a:xfrm>
            <a:off x="0" y="1"/>
            <a:ext cx="8049986" cy="5143500"/>
          </a:xfrm>
          <a:prstGeom prst="snip1Rect">
            <a:avLst>
              <a:gd fmla="val 16667" name="adj"/>
            </a:avLst>
          </a:prstGeom>
          <a:gradFill>
            <a:gsLst>
              <a:gs pos="0">
                <a:srgbClr val="CBE0EB">
                  <a:alpha val="49803"/>
                </a:srgbClr>
              </a:gs>
              <a:gs pos="79000">
                <a:srgbClr val="D8F0FA">
                  <a:alpha val="29803"/>
                </a:srgbClr>
              </a:gs>
              <a:gs pos="100000">
                <a:srgbClr val="D8F0FA">
                  <a:alpha val="29803"/>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1" name="Google Shape;11;p1"/>
          <p:cNvSpPr/>
          <p:nvPr/>
        </p:nvSpPr>
        <p:spPr>
          <a:xfrm>
            <a:off x="-1" y="0"/>
            <a:ext cx="129473" cy="5143500"/>
          </a:xfrm>
          <a:prstGeom prst="rect">
            <a:avLst/>
          </a:prstGeom>
          <a:solidFill>
            <a:srgbClr val="00457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 name="Google Shape;12;p1"/>
          <p:cNvSpPr txBox="1"/>
          <p:nvPr>
            <p:ph type="title"/>
          </p:nvPr>
        </p:nvSpPr>
        <p:spPr>
          <a:xfrm>
            <a:off x="628650" y="263241"/>
            <a:ext cx="6634132" cy="732697"/>
          </a:xfrm>
          <a:prstGeom prst="rect">
            <a:avLst/>
          </a:prstGeom>
          <a:noFill/>
          <a:ln>
            <a:noFill/>
          </a:ln>
        </p:spPr>
        <p:txBody>
          <a:bodyPr anchorCtr="0" anchor="b" bIns="45700" lIns="91425" spcFirstLastPara="1" rIns="91425" wrap="square" tIns="45700">
            <a:noAutofit/>
          </a:bodyPr>
          <a:lstStyle>
            <a:lvl1pPr lvl="0" marR="0" rtl="0" algn="l">
              <a:lnSpc>
                <a:spcPct val="90000"/>
              </a:lnSpc>
              <a:spcBef>
                <a:spcPts val="0"/>
              </a:spcBef>
              <a:spcAft>
                <a:spcPts val="0"/>
              </a:spcAft>
              <a:buClr>
                <a:srgbClr val="0066A1"/>
              </a:buClr>
              <a:buSzPts val="2550"/>
              <a:buFont typeface="Calibri"/>
              <a:buNone/>
              <a:defRPr b="1" i="0" sz="2550" u="none" cap="none" strike="noStrike">
                <a:solidFill>
                  <a:srgbClr val="0066A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1"/>
          <p:cNvSpPr txBox="1"/>
          <p:nvPr>
            <p:ph idx="1" type="body"/>
          </p:nvPr>
        </p:nvSpPr>
        <p:spPr>
          <a:xfrm>
            <a:off x="628650" y="1071619"/>
            <a:ext cx="7024354" cy="3366812"/>
          </a:xfrm>
          <a:prstGeom prst="rect">
            <a:avLst/>
          </a:prstGeom>
          <a:noFill/>
          <a:ln>
            <a:noFill/>
          </a:ln>
        </p:spPr>
        <p:txBody>
          <a:bodyPr anchorCtr="0" anchor="t" bIns="45700" lIns="91425" spcFirstLastPara="1" rIns="91425" wrap="square" tIns="45700">
            <a:noAutofit/>
          </a:bodyPr>
          <a:lstStyle>
            <a:lvl1pPr indent="-333375" lvl="0" marL="457200" marR="0" rtl="0" algn="l">
              <a:lnSpc>
                <a:spcPct val="90000"/>
              </a:lnSpc>
              <a:spcBef>
                <a:spcPts val="750"/>
              </a:spcBef>
              <a:spcAft>
                <a:spcPts val="0"/>
              </a:spcAft>
              <a:buClr>
                <a:srgbClr val="0066A1"/>
              </a:buClr>
              <a:buSzPts val="1650"/>
              <a:buFont typeface="Merriweather Sans"/>
              <a:buChar char="▸"/>
              <a:defRPr b="0" i="0" sz="1650" u="none" cap="none" strike="noStrike">
                <a:solidFill>
                  <a:schemeClr val="dk1"/>
                </a:solidFill>
                <a:latin typeface="Calibri"/>
                <a:ea typeface="Calibri"/>
                <a:cs typeface="Calibri"/>
                <a:sym typeface="Calibri"/>
              </a:defRPr>
            </a:lvl1pPr>
            <a:lvl2pPr indent="-314325" lvl="1" marL="914400" marR="0" rtl="0" algn="l">
              <a:lnSpc>
                <a:spcPct val="90000"/>
              </a:lnSpc>
              <a:spcBef>
                <a:spcPts val="375"/>
              </a:spcBef>
              <a:spcAft>
                <a:spcPts val="0"/>
              </a:spcAft>
              <a:buClr>
                <a:srgbClr val="0066A1"/>
              </a:buClr>
              <a:buSzPts val="1350"/>
              <a:buFont typeface="Merriweather Sans"/>
              <a:buChar char="-"/>
              <a:defRPr b="0" i="0" sz="1350" u="none" cap="none" strike="noStrike">
                <a:solidFill>
                  <a:schemeClr val="dk1"/>
                </a:solidFill>
                <a:latin typeface="Calibri"/>
                <a:ea typeface="Calibri"/>
                <a:cs typeface="Calibri"/>
                <a:sym typeface="Calibri"/>
              </a:defRPr>
            </a:lvl2pPr>
            <a:lvl3pPr indent="-314325" lvl="2" marL="1371600" marR="0" rtl="0" algn="l">
              <a:lnSpc>
                <a:spcPct val="90000"/>
              </a:lnSpc>
              <a:spcBef>
                <a:spcPts val="375"/>
              </a:spcBef>
              <a:spcAft>
                <a:spcPts val="0"/>
              </a:spcAft>
              <a:buClr>
                <a:srgbClr val="0066A1"/>
              </a:buClr>
              <a:buSzPts val="1350"/>
              <a:buFont typeface="Arial"/>
              <a:buChar char="•"/>
              <a:defRPr b="0" i="0" sz="135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rgbClr val="0066A1"/>
              </a:buClr>
              <a:buSzPts val="1350"/>
              <a:buFont typeface="Noto Sans Symbols"/>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rgbClr val="0066A1"/>
              </a:buClr>
              <a:buSzPts val="1350"/>
              <a:buFont typeface="Courier New"/>
              <a:buChar char="o"/>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lvl1pPr indent="0" lvl="0" marL="0" marR="0" rtl="0" algn="l">
              <a:spcBef>
                <a:spcPts val="0"/>
              </a:spcBef>
              <a:buNone/>
              <a:defRPr b="0" i="0" sz="800" u="none" cap="none" strike="noStrike">
                <a:solidFill>
                  <a:srgbClr val="0066A1"/>
                </a:solidFill>
                <a:latin typeface="Calibri"/>
                <a:ea typeface="Calibri"/>
                <a:cs typeface="Calibri"/>
                <a:sym typeface="Calibri"/>
              </a:defRPr>
            </a:lvl1pPr>
            <a:lvl2pPr indent="0" lvl="1" marL="0" marR="0" rtl="0" algn="l">
              <a:spcBef>
                <a:spcPts val="0"/>
              </a:spcBef>
              <a:buNone/>
              <a:defRPr b="0" i="0" sz="800" u="none" cap="none" strike="noStrike">
                <a:solidFill>
                  <a:srgbClr val="0066A1"/>
                </a:solidFill>
                <a:latin typeface="Calibri"/>
                <a:ea typeface="Calibri"/>
                <a:cs typeface="Calibri"/>
                <a:sym typeface="Calibri"/>
              </a:defRPr>
            </a:lvl2pPr>
            <a:lvl3pPr indent="0" lvl="2" marL="0" marR="0" rtl="0" algn="l">
              <a:spcBef>
                <a:spcPts val="0"/>
              </a:spcBef>
              <a:buNone/>
              <a:defRPr b="0" i="0" sz="800" u="none" cap="none" strike="noStrike">
                <a:solidFill>
                  <a:srgbClr val="0066A1"/>
                </a:solidFill>
                <a:latin typeface="Calibri"/>
                <a:ea typeface="Calibri"/>
                <a:cs typeface="Calibri"/>
                <a:sym typeface="Calibri"/>
              </a:defRPr>
            </a:lvl3pPr>
            <a:lvl4pPr indent="0" lvl="3" marL="0" marR="0" rtl="0" algn="l">
              <a:spcBef>
                <a:spcPts val="0"/>
              </a:spcBef>
              <a:buNone/>
              <a:defRPr b="0" i="0" sz="800" u="none" cap="none" strike="noStrike">
                <a:solidFill>
                  <a:srgbClr val="0066A1"/>
                </a:solidFill>
                <a:latin typeface="Calibri"/>
                <a:ea typeface="Calibri"/>
                <a:cs typeface="Calibri"/>
                <a:sym typeface="Calibri"/>
              </a:defRPr>
            </a:lvl4pPr>
            <a:lvl5pPr indent="0" lvl="4" marL="0" marR="0" rtl="0" algn="l">
              <a:spcBef>
                <a:spcPts val="0"/>
              </a:spcBef>
              <a:buNone/>
              <a:defRPr b="0" i="0" sz="800" u="none" cap="none" strike="noStrike">
                <a:solidFill>
                  <a:srgbClr val="0066A1"/>
                </a:solidFill>
                <a:latin typeface="Calibri"/>
                <a:ea typeface="Calibri"/>
                <a:cs typeface="Calibri"/>
                <a:sym typeface="Calibri"/>
              </a:defRPr>
            </a:lvl5pPr>
            <a:lvl6pPr indent="0" lvl="5" marL="0" marR="0" rtl="0" algn="l">
              <a:spcBef>
                <a:spcPts val="0"/>
              </a:spcBef>
              <a:buNone/>
              <a:defRPr b="0" i="0" sz="800" u="none" cap="none" strike="noStrike">
                <a:solidFill>
                  <a:srgbClr val="0066A1"/>
                </a:solidFill>
                <a:latin typeface="Calibri"/>
                <a:ea typeface="Calibri"/>
                <a:cs typeface="Calibri"/>
                <a:sym typeface="Calibri"/>
              </a:defRPr>
            </a:lvl6pPr>
            <a:lvl7pPr indent="0" lvl="6" marL="0" marR="0" rtl="0" algn="l">
              <a:spcBef>
                <a:spcPts val="0"/>
              </a:spcBef>
              <a:buNone/>
              <a:defRPr b="0" i="0" sz="800" u="none" cap="none" strike="noStrike">
                <a:solidFill>
                  <a:srgbClr val="0066A1"/>
                </a:solidFill>
                <a:latin typeface="Calibri"/>
                <a:ea typeface="Calibri"/>
                <a:cs typeface="Calibri"/>
                <a:sym typeface="Calibri"/>
              </a:defRPr>
            </a:lvl7pPr>
            <a:lvl8pPr indent="0" lvl="7" marL="0" marR="0" rtl="0" algn="l">
              <a:spcBef>
                <a:spcPts val="0"/>
              </a:spcBef>
              <a:buNone/>
              <a:defRPr b="0" i="0" sz="800" u="none" cap="none" strike="noStrike">
                <a:solidFill>
                  <a:srgbClr val="0066A1"/>
                </a:solidFill>
                <a:latin typeface="Calibri"/>
                <a:ea typeface="Calibri"/>
                <a:cs typeface="Calibri"/>
                <a:sym typeface="Calibri"/>
              </a:defRPr>
            </a:lvl8pPr>
            <a:lvl9pPr indent="0" lvl="8" marL="0" marR="0" rtl="0" algn="l">
              <a:spcBef>
                <a:spcPts val="0"/>
              </a:spcBef>
              <a:buNone/>
              <a:defRPr b="0" i="0" sz="800" u="none" cap="none" strike="noStrike">
                <a:solidFill>
                  <a:srgbClr val="0066A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pic>
        <p:nvPicPr>
          <p:cNvPr id="15" name="Google Shape;15;p1"/>
          <p:cNvPicPr preferRelativeResize="0"/>
          <p:nvPr/>
        </p:nvPicPr>
        <p:blipFill rotWithShape="1">
          <a:blip r:embed="rId1">
            <a:alphaModFix/>
          </a:blip>
          <a:srcRect b="0" l="0" r="0" t="0"/>
          <a:stretch/>
        </p:blipFill>
        <p:spPr>
          <a:xfrm>
            <a:off x="8016622" y="197647"/>
            <a:ext cx="957445" cy="53438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9"/>
          <p:cNvSpPr txBox="1"/>
          <p:nvPr>
            <p:ph idx="1" type="subTitle"/>
          </p:nvPr>
        </p:nvSpPr>
        <p:spPr>
          <a:xfrm>
            <a:off x="628671" y="398956"/>
            <a:ext cx="6898800" cy="9048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SzPts val="2600"/>
              <a:buNone/>
            </a:pPr>
            <a:r>
              <a:rPr lang="en-US" sz="3300"/>
              <a:t>Intro to MicroPython Workshop</a:t>
            </a:r>
            <a:endParaRPr sz="3300"/>
          </a:p>
        </p:txBody>
      </p:sp>
      <p:sp>
        <p:nvSpPr>
          <p:cNvPr id="155" name="Google Shape;155;p19"/>
          <p:cNvSpPr txBox="1"/>
          <p:nvPr>
            <p:ph idx="2" type="body"/>
          </p:nvPr>
        </p:nvSpPr>
        <p:spPr>
          <a:xfrm>
            <a:off x="628663" y="1051157"/>
            <a:ext cx="6898800" cy="297000"/>
          </a:xfrm>
          <a:prstGeom prst="rect">
            <a:avLst/>
          </a:prstGeom>
          <a:noFill/>
          <a:ln>
            <a:noFill/>
          </a:ln>
        </p:spPr>
        <p:txBody>
          <a:bodyPr anchorCtr="0" anchor="t" bIns="45700" lIns="91425" spcFirstLastPara="1" rIns="91425" wrap="square" tIns="45700">
            <a:noAutofit/>
          </a:bodyPr>
          <a:lstStyle/>
          <a:p>
            <a:pPr indent="0" lvl="0" marL="0" rtl="0" algn="l">
              <a:lnSpc>
                <a:spcPct val="70000"/>
              </a:lnSpc>
              <a:spcBef>
                <a:spcPts val="0"/>
              </a:spcBef>
              <a:spcAft>
                <a:spcPts val="0"/>
              </a:spcAft>
              <a:buSzPts val="1665"/>
              <a:buNone/>
            </a:pPr>
            <a:r>
              <a:rPr lang="en-US" sz="1665"/>
              <a:t>Using the RPi Pico to interface with circuits</a:t>
            </a:r>
            <a:endParaRPr/>
          </a:p>
        </p:txBody>
      </p:sp>
      <p:pic>
        <p:nvPicPr>
          <p:cNvPr id="156" name="Google Shape;156;p19"/>
          <p:cNvPicPr preferRelativeResize="0"/>
          <p:nvPr/>
        </p:nvPicPr>
        <p:blipFill>
          <a:blip r:embed="rId3">
            <a:alphaModFix/>
          </a:blip>
          <a:stretch>
            <a:fillRect/>
          </a:stretch>
        </p:blipFill>
        <p:spPr>
          <a:xfrm>
            <a:off x="3728425" y="1102700"/>
            <a:ext cx="4184125" cy="4184125"/>
          </a:xfrm>
          <a:prstGeom prst="rect">
            <a:avLst/>
          </a:prstGeom>
          <a:noFill/>
          <a:ln>
            <a:noFill/>
          </a:ln>
        </p:spPr>
      </p:pic>
      <p:pic>
        <p:nvPicPr>
          <p:cNvPr id="157" name="Google Shape;157;p19"/>
          <p:cNvPicPr preferRelativeResize="0"/>
          <p:nvPr/>
        </p:nvPicPr>
        <p:blipFill>
          <a:blip r:embed="rId4">
            <a:alphaModFix/>
          </a:blip>
          <a:stretch>
            <a:fillRect/>
          </a:stretch>
        </p:blipFill>
        <p:spPr>
          <a:xfrm>
            <a:off x="628675" y="1449007"/>
            <a:ext cx="3251325" cy="33108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8"/>
          <p:cNvSpPr txBox="1"/>
          <p:nvPr>
            <p:ph idx="1" type="body"/>
          </p:nvPr>
        </p:nvSpPr>
        <p:spPr>
          <a:xfrm>
            <a:off x="628650" y="1140600"/>
            <a:ext cx="7192800" cy="3360900"/>
          </a:xfrm>
          <a:prstGeom prst="rect">
            <a:avLst/>
          </a:prstGeom>
        </p:spPr>
        <p:txBody>
          <a:bodyPr anchorCtr="0" anchor="t" bIns="45700" lIns="91425" spcFirstLastPara="1" rIns="91425" wrap="square" tIns="45700">
            <a:noAutofit/>
          </a:bodyPr>
          <a:lstStyle/>
          <a:p>
            <a:pPr indent="-342900" lvl="0" marL="457200" rtl="0" algn="l">
              <a:spcBef>
                <a:spcPts val="750"/>
              </a:spcBef>
              <a:spcAft>
                <a:spcPts val="0"/>
              </a:spcAft>
              <a:buSzPts val="1800"/>
              <a:buChar char="●"/>
            </a:pPr>
            <a:r>
              <a:rPr lang="en-US"/>
              <a:t>Lists are a data type that allow you to store multiple values in one variable</a:t>
            </a:r>
            <a:endParaRPr/>
          </a:p>
          <a:p>
            <a:pPr indent="-342900" lvl="0" marL="457200" rtl="0" algn="l">
              <a:spcBef>
                <a:spcPts val="0"/>
              </a:spcBef>
              <a:spcAft>
                <a:spcPts val="0"/>
              </a:spcAft>
              <a:buSzPts val="1800"/>
              <a:buChar char="●"/>
            </a:pPr>
            <a:r>
              <a:rPr lang="en-US"/>
              <a:t>Example:</a:t>
            </a:r>
            <a:endParaRPr/>
          </a:p>
          <a:p>
            <a:pPr indent="457200" lvl="0" marL="457200" rtl="0" algn="l">
              <a:spcBef>
                <a:spcPts val="750"/>
              </a:spcBef>
              <a:spcAft>
                <a:spcPts val="0"/>
              </a:spcAft>
              <a:buNone/>
            </a:pPr>
            <a:r>
              <a:rPr lang="en-US"/>
              <a:t>list1 = [1, 2, 3, ’a’, ’b’, [4,5]]</a:t>
            </a:r>
            <a:endParaRPr/>
          </a:p>
          <a:p>
            <a:pPr indent="-342900" lvl="0" marL="457200" rtl="0" algn="l">
              <a:spcBef>
                <a:spcPts val="750"/>
              </a:spcBef>
              <a:spcAft>
                <a:spcPts val="0"/>
              </a:spcAft>
              <a:buSzPts val="1800"/>
              <a:buChar char="●"/>
            </a:pPr>
            <a:r>
              <a:rPr lang="en-US"/>
              <a:t>Individual values can be accessed via [], Example:</a:t>
            </a:r>
            <a:endParaRPr/>
          </a:p>
          <a:p>
            <a:pPr indent="0" lvl="0" marL="0" rtl="0" algn="l">
              <a:spcBef>
                <a:spcPts val="750"/>
              </a:spcBef>
              <a:spcAft>
                <a:spcPts val="0"/>
              </a:spcAft>
              <a:buNone/>
            </a:pPr>
            <a:r>
              <a:rPr lang="en-US"/>
              <a:t>		print(“First and last element: ”, list1[0], list1[-1])</a:t>
            </a:r>
            <a:endParaRPr/>
          </a:p>
          <a:p>
            <a:pPr indent="-342900" lvl="0" marL="457200" rtl="0" algn="l">
              <a:spcBef>
                <a:spcPts val="750"/>
              </a:spcBef>
              <a:spcAft>
                <a:spcPts val="0"/>
              </a:spcAft>
              <a:buSzPts val="1800"/>
              <a:buChar char="●"/>
            </a:pPr>
            <a:r>
              <a:rPr lang="en-US"/>
              <a:t>Multiple</a:t>
            </a:r>
            <a:r>
              <a:rPr lang="en-US"/>
              <a:t> values can be accessed using : to specify range, Example:</a:t>
            </a:r>
            <a:endParaRPr/>
          </a:p>
          <a:p>
            <a:pPr indent="457200" lvl="0" marL="457200" rtl="0" algn="l">
              <a:spcBef>
                <a:spcPts val="750"/>
              </a:spcBef>
              <a:spcAft>
                <a:spcPts val="0"/>
              </a:spcAft>
              <a:buNone/>
            </a:pPr>
            <a:r>
              <a:rPr lang="en-US"/>
              <a:t>print(“Second through 4th element: “, list1[1:4])</a:t>
            </a:r>
            <a:endParaRPr/>
          </a:p>
          <a:p>
            <a:pPr indent="-342900" lvl="0" marL="457200" rtl="0" algn="l">
              <a:spcBef>
                <a:spcPts val="750"/>
              </a:spcBef>
              <a:spcAft>
                <a:spcPts val="0"/>
              </a:spcAft>
              <a:buSzPts val="1800"/>
              <a:buChar char="●"/>
            </a:pPr>
            <a:r>
              <a:rPr lang="en-US"/>
              <a:t>Can add elements to the end using append(), Example:</a:t>
            </a:r>
            <a:endParaRPr/>
          </a:p>
          <a:p>
            <a:pPr indent="457200" lvl="0" marL="457200" rtl="0" algn="l">
              <a:spcBef>
                <a:spcPts val="750"/>
              </a:spcBef>
              <a:spcAft>
                <a:spcPts val="0"/>
              </a:spcAft>
              <a:buNone/>
            </a:pPr>
            <a:r>
              <a:rPr lang="en-US"/>
              <a:t>list1.append(9.8)</a:t>
            </a:r>
            <a:endParaRPr/>
          </a:p>
          <a:p>
            <a:pPr indent="0" lvl="0" marL="0" rtl="0" algn="l">
              <a:spcBef>
                <a:spcPts val="750"/>
              </a:spcBef>
              <a:spcAft>
                <a:spcPts val="0"/>
              </a:spcAft>
              <a:buNone/>
            </a:pPr>
            <a:r>
              <a:t/>
            </a:r>
            <a:endParaRPr/>
          </a:p>
          <a:p>
            <a:pPr indent="0" lvl="0" marL="914400" rtl="0" algn="l">
              <a:spcBef>
                <a:spcPts val="750"/>
              </a:spcBef>
              <a:spcAft>
                <a:spcPts val="0"/>
              </a:spcAft>
              <a:buNone/>
            </a:pPr>
            <a:r>
              <a:t/>
            </a:r>
            <a:endParaRPr/>
          </a:p>
        </p:txBody>
      </p:sp>
      <p:sp>
        <p:nvSpPr>
          <p:cNvPr id="231" name="Google Shape;231;p28"/>
          <p:cNvSpPr txBox="1"/>
          <p:nvPr>
            <p:ph idx="12" type="sldNum"/>
          </p:nvPr>
        </p:nvSpPr>
        <p:spPr>
          <a:xfrm>
            <a:off x="222245" y="4782578"/>
            <a:ext cx="313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sp>
        <p:nvSpPr>
          <p:cNvPr id="232" name="Google Shape;232;p28"/>
          <p:cNvSpPr txBox="1"/>
          <p:nvPr>
            <p:ph type="title"/>
          </p:nvPr>
        </p:nvSpPr>
        <p:spPr>
          <a:xfrm>
            <a:off x="628650" y="263241"/>
            <a:ext cx="6634200" cy="61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Lists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9"/>
          <p:cNvSpPr txBox="1"/>
          <p:nvPr>
            <p:ph idx="1" type="body"/>
          </p:nvPr>
        </p:nvSpPr>
        <p:spPr>
          <a:xfrm>
            <a:off x="628650" y="1369219"/>
            <a:ext cx="7192800" cy="3132300"/>
          </a:xfrm>
          <a:prstGeom prst="rect">
            <a:avLst/>
          </a:prstGeom>
        </p:spPr>
        <p:txBody>
          <a:bodyPr anchorCtr="0" anchor="t" bIns="45700" lIns="91425" spcFirstLastPara="1" rIns="91425" wrap="square" tIns="45700">
            <a:noAutofit/>
          </a:bodyPr>
          <a:lstStyle/>
          <a:p>
            <a:pPr indent="-342900" lvl="0" marL="457200" rtl="0" algn="l">
              <a:spcBef>
                <a:spcPts val="750"/>
              </a:spcBef>
              <a:spcAft>
                <a:spcPts val="0"/>
              </a:spcAft>
              <a:buSzPts val="1800"/>
              <a:buChar char="●"/>
            </a:pPr>
            <a:r>
              <a:rPr lang="en-US"/>
              <a:t>To interface with the GPIO, we need the </a:t>
            </a:r>
            <a:r>
              <a:rPr i="1" lang="en-US"/>
              <a:t>Pin</a:t>
            </a:r>
            <a:r>
              <a:rPr lang="en-US"/>
              <a:t> class from </a:t>
            </a:r>
            <a:r>
              <a:rPr i="1" lang="en-US"/>
              <a:t>machine</a:t>
            </a:r>
            <a:endParaRPr i="1"/>
          </a:p>
          <a:p>
            <a:pPr indent="457200" lvl="0" marL="457200" rtl="0" algn="l">
              <a:spcBef>
                <a:spcPts val="750"/>
              </a:spcBef>
              <a:spcAft>
                <a:spcPts val="0"/>
              </a:spcAft>
              <a:buNone/>
            </a:pPr>
            <a:r>
              <a:rPr lang="en-US"/>
              <a:t>from machine import Pin</a:t>
            </a:r>
            <a:endParaRPr/>
          </a:p>
          <a:p>
            <a:pPr indent="-342900" lvl="0" marL="457200" rtl="0" algn="l">
              <a:spcBef>
                <a:spcPts val="750"/>
              </a:spcBef>
              <a:spcAft>
                <a:spcPts val="0"/>
              </a:spcAft>
              <a:buSzPts val="1800"/>
              <a:buChar char="●"/>
            </a:pPr>
            <a:r>
              <a:rPr lang="en-US"/>
              <a:t>Code to turn on onboard LED:</a:t>
            </a:r>
            <a:endParaRPr/>
          </a:p>
          <a:p>
            <a:pPr indent="457200" lvl="0" marL="457200" rtl="0" algn="l">
              <a:spcBef>
                <a:spcPts val="750"/>
              </a:spcBef>
              <a:spcAft>
                <a:spcPts val="0"/>
              </a:spcAft>
              <a:buNone/>
            </a:pPr>
            <a:r>
              <a:rPr lang="en-US"/>
              <a:t>led = Pin(25,Pin.OUT)</a:t>
            </a:r>
            <a:endParaRPr/>
          </a:p>
          <a:p>
            <a:pPr indent="457200" lvl="0" marL="457200" rtl="0" algn="l">
              <a:spcBef>
                <a:spcPts val="750"/>
              </a:spcBef>
              <a:spcAft>
                <a:spcPts val="0"/>
              </a:spcAft>
              <a:buNone/>
            </a:pPr>
            <a:r>
              <a:rPr lang="en-US"/>
              <a:t>led.on()</a:t>
            </a:r>
            <a:endParaRPr/>
          </a:p>
          <a:p>
            <a:pPr indent="-342900" lvl="0" marL="457200" rtl="0" algn="l">
              <a:spcBef>
                <a:spcPts val="750"/>
              </a:spcBef>
              <a:spcAft>
                <a:spcPts val="0"/>
              </a:spcAft>
              <a:buSzPts val="1800"/>
              <a:buChar char="●"/>
            </a:pPr>
            <a:r>
              <a:rPr lang="en-US"/>
              <a:t>Buttons work the same way</a:t>
            </a:r>
            <a:endParaRPr/>
          </a:p>
          <a:p>
            <a:pPr indent="0" lvl="0" marL="0" rtl="0" algn="l">
              <a:spcBef>
                <a:spcPts val="750"/>
              </a:spcBef>
              <a:spcAft>
                <a:spcPts val="0"/>
              </a:spcAft>
              <a:buNone/>
            </a:pPr>
            <a:r>
              <a:rPr lang="en-US"/>
              <a:t>		button = Pin(15,Pin.IN)</a:t>
            </a:r>
            <a:endParaRPr/>
          </a:p>
          <a:p>
            <a:pPr indent="0" lvl="0" marL="0" rtl="0" algn="l">
              <a:spcBef>
                <a:spcPts val="750"/>
              </a:spcBef>
              <a:spcAft>
                <a:spcPts val="0"/>
              </a:spcAft>
              <a:buNone/>
            </a:pPr>
            <a:r>
              <a:rPr lang="en-US"/>
              <a:t>		print(button.value())</a:t>
            </a:r>
            <a:endParaRPr/>
          </a:p>
        </p:txBody>
      </p:sp>
      <p:sp>
        <p:nvSpPr>
          <p:cNvPr id="239" name="Google Shape;239;p29"/>
          <p:cNvSpPr txBox="1"/>
          <p:nvPr>
            <p:ph idx="12" type="sldNum"/>
          </p:nvPr>
        </p:nvSpPr>
        <p:spPr>
          <a:xfrm>
            <a:off x="222245" y="4782578"/>
            <a:ext cx="313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sp>
        <p:nvSpPr>
          <p:cNvPr id="240" name="Google Shape;240;p29"/>
          <p:cNvSpPr txBox="1"/>
          <p:nvPr>
            <p:ph type="title"/>
          </p:nvPr>
        </p:nvSpPr>
        <p:spPr>
          <a:xfrm>
            <a:off x="628650" y="263241"/>
            <a:ext cx="6634200" cy="61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LED and Buttons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0"/>
          <p:cNvSpPr txBox="1"/>
          <p:nvPr>
            <p:ph idx="1" type="body"/>
          </p:nvPr>
        </p:nvSpPr>
        <p:spPr>
          <a:xfrm>
            <a:off x="628650" y="1016001"/>
            <a:ext cx="7192800" cy="3485400"/>
          </a:xfrm>
          <a:prstGeom prst="rect">
            <a:avLst/>
          </a:prstGeom>
        </p:spPr>
        <p:txBody>
          <a:bodyPr anchorCtr="0" anchor="t" bIns="45700" lIns="91425" spcFirstLastPara="1" rIns="91425" wrap="square" tIns="45700">
            <a:noAutofit/>
          </a:bodyPr>
          <a:lstStyle/>
          <a:p>
            <a:pPr indent="0" lvl="0" marL="0" rtl="0" algn="l">
              <a:spcBef>
                <a:spcPts val="750"/>
              </a:spcBef>
              <a:spcAft>
                <a:spcPts val="0"/>
              </a:spcAft>
              <a:buNone/>
            </a:pPr>
            <a:r>
              <a:rPr lang="en-US"/>
              <a:t>The design will be as follows:</a:t>
            </a:r>
            <a:endParaRPr/>
          </a:p>
          <a:p>
            <a:pPr indent="-342900" lvl="0" marL="457200" rtl="0" algn="l">
              <a:spcBef>
                <a:spcPts val="750"/>
              </a:spcBef>
              <a:spcAft>
                <a:spcPts val="0"/>
              </a:spcAft>
              <a:buSzPts val="1800"/>
              <a:buChar char="●"/>
            </a:pPr>
            <a:r>
              <a:rPr lang="en-US"/>
              <a:t>The lock will use a binary code as it’s password, this can be arbitrarily long</a:t>
            </a:r>
            <a:endParaRPr/>
          </a:p>
          <a:p>
            <a:pPr indent="-342900" lvl="1" marL="914400" rtl="0" algn="l">
              <a:spcBef>
                <a:spcPts val="0"/>
              </a:spcBef>
              <a:spcAft>
                <a:spcPts val="0"/>
              </a:spcAft>
              <a:buSzPts val="1800"/>
              <a:buChar char="○"/>
            </a:pPr>
            <a:r>
              <a:rPr lang="en-US"/>
              <a:t>Identified as a string</a:t>
            </a:r>
            <a:endParaRPr/>
          </a:p>
          <a:p>
            <a:pPr indent="-342900" lvl="0" marL="457200" rtl="0" algn="l">
              <a:spcBef>
                <a:spcPts val="1000"/>
              </a:spcBef>
              <a:spcAft>
                <a:spcPts val="0"/>
              </a:spcAft>
              <a:buSzPts val="1800"/>
              <a:buChar char="●"/>
            </a:pPr>
            <a:r>
              <a:rPr lang="en-US"/>
              <a:t>The user will enter a binary code, which can also be arbitrarily long, with the help of three buttons</a:t>
            </a:r>
            <a:endParaRPr/>
          </a:p>
          <a:p>
            <a:pPr indent="-342900" lvl="0" marL="457200" rtl="0" algn="l">
              <a:spcBef>
                <a:spcPts val="1000"/>
              </a:spcBef>
              <a:spcAft>
                <a:spcPts val="0"/>
              </a:spcAft>
              <a:buSzPts val="1800"/>
              <a:buChar char="●"/>
            </a:pPr>
            <a:r>
              <a:rPr lang="en-US"/>
              <a:t>The first one will toggle the bit, so pressing it once will change it from 0 to 1, and again will change it from 1 to 0</a:t>
            </a:r>
            <a:endParaRPr/>
          </a:p>
          <a:p>
            <a:pPr indent="-342900" lvl="0" marL="457200" rtl="0" algn="l">
              <a:spcBef>
                <a:spcPts val="1000"/>
              </a:spcBef>
              <a:spcAft>
                <a:spcPts val="0"/>
              </a:spcAft>
              <a:buSzPts val="1800"/>
              <a:buChar char="●"/>
            </a:pPr>
            <a:r>
              <a:rPr lang="en-US"/>
              <a:t>The second button will confirm the current state of the bit as an input, so if the button is pressed when the bit is 1, the user input is ‘1’, if it’s pressed again when bit is ‘0’, the input is ‘10’</a:t>
            </a:r>
            <a:endParaRPr/>
          </a:p>
          <a:p>
            <a:pPr indent="-342900" lvl="0" marL="457200" rtl="0" algn="l">
              <a:spcBef>
                <a:spcPts val="1000"/>
              </a:spcBef>
              <a:spcAft>
                <a:spcPts val="0"/>
              </a:spcAft>
              <a:buSzPts val="1800"/>
              <a:buChar char="●"/>
            </a:pPr>
            <a:r>
              <a:rPr lang="en-US"/>
              <a:t>The third button will indicate end of input, i.e whatever the input was will be compared with the password to check whether to unlock the lock.</a:t>
            </a:r>
            <a:endParaRPr/>
          </a:p>
        </p:txBody>
      </p:sp>
      <p:sp>
        <p:nvSpPr>
          <p:cNvPr id="247" name="Google Shape;247;p30"/>
          <p:cNvSpPr txBox="1"/>
          <p:nvPr>
            <p:ph idx="12" type="sldNum"/>
          </p:nvPr>
        </p:nvSpPr>
        <p:spPr>
          <a:xfrm>
            <a:off x="222245" y="4782578"/>
            <a:ext cx="313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sp>
        <p:nvSpPr>
          <p:cNvPr id="248" name="Google Shape;248;p30"/>
          <p:cNvSpPr txBox="1"/>
          <p:nvPr>
            <p:ph type="title"/>
          </p:nvPr>
        </p:nvSpPr>
        <p:spPr>
          <a:xfrm>
            <a:off x="628650" y="263241"/>
            <a:ext cx="6634200" cy="61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Exercise: Create a binary lock</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1"/>
          <p:cNvSpPr txBox="1"/>
          <p:nvPr>
            <p:ph idx="12" type="sldNum"/>
          </p:nvPr>
        </p:nvSpPr>
        <p:spPr>
          <a:xfrm>
            <a:off x="222245" y="4782578"/>
            <a:ext cx="313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sp>
        <p:nvSpPr>
          <p:cNvPr id="255" name="Google Shape;255;p31"/>
          <p:cNvSpPr txBox="1"/>
          <p:nvPr>
            <p:ph type="title"/>
          </p:nvPr>
        </p:nvSpPr>
        <p:spPr>
          <a:xfrm>
            <a:off x="628650" y="263241"/>
            <a:ext cx="6634200" cy="61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Exercise: Create a binary lock</a:t>
            </a:r>
            <a:endParaRPr/>
          </a:p>
        </p:txBody>
      </p:sp>
      <p:pic>
        <p:nvPicPr>
          <p:cNvPr id="256" name="Google Shape;256;p31"/>
          <p:cNvPicPr preferRelativeResize="0"/>
          <p:nvPr/>
        </p:nvPicPr>
        <p:blipFill>
          <a:blip r:embed="rId3">
            <a:alphaModFix/>
          </a:blip>
          <a:stretch>
            <a:fillRect/>
          </a:stretch>
        </p:blipFill>
        <p:spPr>
          <a:xfrm>
            <a:off x="1479240" y="1042063"/>
            <a:ext cx="5728922" cy="3774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2"/>
          <p:cNvSpPr txBox="1"/>
          <p:nvPr>
            <p:ph idx="1" type="body"/>
          </p:nvPr>
        </p:nvSpPr>
        <p:spPr>
          <a:xfrm>
            <a:off x="628650" y="1369225"/>
            <a:ext cx="4197000" cy="3132300"/>
          </a:xfrm>
          <a:prstGeom prst="rect">
            <a:avLst/>
          </a:prstGeom>
        </p:spPr>
        <p:txBody>
          <a:bodyPr anchorCtr="0" anchor="t" bIns="45700" lIns="91425" spcFirstLastPara="1" rIns="91425" wrap="square" tIns="45700">
            <a:noAutofit/>
          </a:bodyPr>
          <a:lstStyle/>
          <a:p>
            <a:pPr indent="-342900" lvl="0" marL="457200" rtl="0" algn="l">
              <a:spcBef>
                <a:spcPts val="750"/>
              </a:spcBef>
              <a:spcAft>
                <a:spcPts val="0"/>
              </a:spcAft>
              <a:buSzPts val="1800"/>
              <a:buChar char="●"/>
            </a:pPr>
            <a:r>
              <a:rPr lang="en-US"/>
              <a:t>Morse code is a way to </a:t>
            </a:r>
            <a:r>
              <a:rPr lang="en-US"/>
              <a:t>translate between written alphabets and ‘.’s and ‘-’s</a:t>
            </a:r>
            <a:endParaRPr/>
          </a:p>
          <a:p>
            <a:pPr indent="-342900" lvl="0" marL="457200" rtl="0" algn="l">
              <a:spcBef>
                <a:spcPts val="1000"/>
              </a:spcBef>
              <a:spcAft>
                <a:spcPts val="0"/>
              </a:spcAft>
              <a:buSzPts val="1800"/>
              <a:buChar char="●"/>
            </a:pPr>
            <a:r>
              <a:rPr lang="en-US"/>
              <a:t>Can be used with 3 of the 5 senses</a:t>
            </a:r>
            <a:endParaRPr/>
          </a:p>
          <a:p>
            <a:pPr indent="-342900" lvl="1" marL="914400" rtl="0" algn="l">
              <a:spcBef>
                <a:spcPts val="0"/>
              </a:spcBef>
              <a:spcAft>
                <a:spcPts val="0"/>
              </a:spcAft>
              <a:buSzPts val="1800"/>
              <a:buChar char="○"/>
            </a:pPr>
            <a:r>
              <a:rPr lang="en-US"/>
              <a:t>Sight, hearing, and touch!</a:t>
            </a:r>
            <a:endParaRPr/>
          </a:p>
        </p:txBody>
      </p:sp>
      <p:sp>
        <p:nvSpPr>
          <p:cNvPr id="263" name="Google Shape;263;p32"/>
          <p:cNvSpPr txBox="1"/>
          <p:nvPr>
            <p:ph idx="12" type="sldNum"/>
          </p:nvPr>
        </p:nvSpPr>
        <p:spPr>
          <a:xfrm>
            <a:off x="222245" y="4782578"/>
            <a:ext cx="313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sp>
        <p:nvSpPr>
          <p:cNvPr id="264" name="Google Shape;264;p32"/>
          <p:cNvSpPr txBox="1"/>
          <p:nvPr>
            <p:ph type="title"/>
          </p:nvPr>
        </p:nvSpPr>
        <p:spPr>
          <a:xfrm>
            <a:off x="628650" y="248416"/>
            <a:ext cx="6634200" cy="61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Exercise: Create a Morse code decoder</a:t>
            </a:r>
            <a:endParaRPr/>
          </a:p>
        </p:txBody>
      </p:sp>
      <p:pic>
        <p:nvPicPr>
          <p:cNvPr id="265" name="Google Shape;265;p32"/>
          <p:cNvPicPr preferRelativeResize="0"/>
          <p:nvPr/>
        </p:nvPicPr>
        <p:blipFill rotWithShape="1">
          <a:blip r:embed="rId3">
            <a:alphaModFix/>
          </a:blip>
          <a:srcRect b="881" l="0" r="-1337" t="-2219"/>
          <a:stretch/>
        </p:blipFill>
        <p:spPr>
          <a:xfrm>
            <a:off x="5103525" y="1369225"/>
            <a:ext cx="2995875" cy="3422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0"/>
          <p:cNvSpPr txBox="1"/>
          <p:nvPr>
            <p:ph idx="1" type="body"/>
          </p:nvPr>
        </p:nvSpPr>
        <p:spPr>
          <a:xfrm>
            <a:off x="628650" y="1027601"/>
            <a:ext cx="7192800" cy="3474000"/>
          </a:xfrm>
          <a:prstGeom prst="rect">
            <a:avLst/>
          </a:prstGeom>
        </p:spPr>
        <p:txBody>
          <a:bodyPr anchorCtr="0" anchor="t" bIns="45700" lIns="91425" spcFirstLastPara="1" rIns="91425" wrap="square" tIns="45700">
            <a:noAutofit/>
          </a:bodyPr>
          <a:lstStyle/>
          <a:p>
            <a:pPr indent="-342900" lvl="0" marL="457200" rtl="0" algn="l">
              <a:spcBef>
                <a:spcPts val="750"/>
              </a:spcBef>
              <a:spcAft>
                <a:spcPts val="0"/>
              </a:spcAft>
              <a:buSzPts val="1800"/>
              <a:buChar char="●"/>
            </a:pPr>
            <a:r>
              <a:rPr lang="en-US"/>
              <a:t>The Raspberry Pi Pico is a microcontroller development board</a:t>
            </a:r>
            <a:endParaRPr/>
          </a:p>
          <a:p>
            <a:pPr indent="-342900" lvl="1" marL="914400" rtl="0" algn="l">
              <a:lnSpc>
                <a:spcPct val="90000"/>
              </a:lnSpc>
              <a:spcBef>
                <a:spcPts val="0"/>
              </a:spcBef>
              <a:spcAft>
                <a:spcPts val="0"/>
              </a:spcAft>
              <a:buSzPts val="1800"/>
              <a:buChar char="○"/>
            </a:pPr>
            <a:r>
              <a:rPr lang="en-US"/>
              <a:t>NOT the same as other Raspberry Pi boards!!</a:t>
            </a:r>
            <a:endParaRPr/>
          </a:p>
          <a:p>
            <a:pPr indent="-342900" lvl="0" marL="457200" rtl="0" algn="l">
              <a:spcBef>
                <a:spcPts val="1000"/>
              </a:spcBef>
              <a:spcAft>
                <a:spcPts val="0"/>
              </a:spcAft>
              <a:buSzPts val="1800"/>
              <a:buChar char="●"/>
            </a:pPr>
            <a:r>
              <a:rPr lang="en-US"/>
              <a:t>Pico is designed for physical computing projects, like controlling LEDs or buttons or even other microcontrollers</a:t>
            </a:r>
            <a:endParaRPr/>
          </a:p>
          <a:p>
            <a:pPr indent="-342900" lvl="0" marL="457200" rtl="0" algn="l">
              <a:spcBef>
                <a:spcPts val="1000"/>
              </a:spcBef>
              <a:spcAft>
                <a:spcPts val="0"/>
              </a:spcAft>
              <a:buSzPts val="1800"/>
              <a:buChar char="●"/>
            </a:pPr>
            <a:r>
              <a:rPr lang="en-US"/>
              <a:t>Pico does not come with pin headers attached (these have already been soldered on for you though)</a:t>
            </a:r>
            <a:endParaRPr/>
          </a:p>
          <a:p>
            <a:pPr indent="-342900" lvl="0" marL="457200" rtl="0" algn="l">
              <a:spcBef>
                <a:spcPts val="1000"/>
              </a:spcBef>
              <a:spcAft>
                <a:spcPts val="0"/>
              </a:spcAft>
              <a:buSzPts val="1800"/>
              <a:buChar char="●"/>
            </a:pPr>
            <a:r>
              <a:rPr lang="en-US"/>
              <a:t>The bottom of the Pico has labels for each of the pins</a:t>
            </a:r>
            <a:endParaRPr/>
          </a:p>
          <a:p>
            <a:pPr indent="-342900" lvl="1" marL="914400" rtl="0" algn="l">
              <a:spcBef>
                <a:spcPts val="0"/>
              </a:spcBef>
              <a:spcAft>
                <a:spcPts val="0"/>
              </a:spcAft>
              <a:buSzPts val="1800"/>
              <a:buChar char="○"/>
            </a:pPr>
            <a:r>
              <a:rPr lang="en-US"/>
              <a:t>These pins WILL NOT be visible when the Pico is in a breadboard!</a:t>
            </a:r>
            <a:endParaRPr/>
          </a:p>
        </p:txBody>
      </p:sp>
      <p:sp>
        <p:nvSpPr>
          <p:cNvPr id="164" name="Google Shape;164;p20"/>
          <p:cNvSpPr txBox="1"/>
          <p:nvPr>
            <p:ph idx="12" type="sldNum"/>
          </p:nvPr>
        </p:nvSpPr>
        <p:spPr>
          <a:xfrm>
            <a:off x="222245" y="4782578"/>
            <a:ext cx="313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sp>
        <p:nvSpPr>
          <p:cNvPr id="165" name="Google Shape;165;p20"/>
          <p:cNvSpPr txBox="1"/>
          <p:nvPr>
            <p:ph type="title"/>
          </p:nvPr>
        </p:nvSpPr>
        <p:spPr>
          <a:xfrm>
            <a:off x="628650" y="263241"/>
            <a:ext cx="6634200" cy="61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Raspberry Pi Pico</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1"/>
          <p:cNvSpPr txBox="1"/>
          <p:nvPr>
            <p:ph idx="12" type="sldNum"/>
          </p:nvPr>
        </p:nvSpPr>
        <p:spPr>
          <a:xfrm>
            <a:off x="222245" y="4782578"/>
            <a:ext cx="313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sp>
        <p:nvSpPr>
          <p:cNvPr id="172" name="Google Shape;172;p21"/>
          <p:cNvSpPr/>
          <p:nvPr>
            <p:ph idx="3" type="pic"/>
          </p:nvPr>
        </p:nvSpPr>
        <p:spPr>
          <a:xfrm>
            <a:off x="627330" y="4557933"/>
            <a:ext cx="1665600" cy="529200"/>
          </a:xfrm>
          <a:prstGeom prst="rect">
            <a:avLst/>
          </a:prstGeom>
        </p:spPr>
        <p:txBody>
          <a:bodyPr anchorCtr="0" anchor="ctr" bIns="45700" lIns="91425" spcFirstLastPara="1" rIns="91425" wrap="square" tIns="45700">
            <a:noAutofit/>
          </a:bodyPr>
          <a:lstStyle/>
          <a:p>
            <a:pPr indent="0" lvl="0" marL="0" rtl="0" algn="ctr">
              <a:spcBef>
                <a:spcPts val="750"/>
              </a:spcBef>
              <a:spcAft>
                <a:spcPts val="0"/>
              </a:spcAft>
              <a:buNone/>
            </a:pPr>
            <a:r>
              <a:t/>
            </a:r>
            <a:endParaRPr/>
          </a:p>
        </p:txBody>
      </p:sp>
      <p:pic>
        <p:nvPicPr>
          <p:cNvPr id="173" name="Google Shape;173;p21"/>
          <p:cNvPicPr preferRelativeResize="0"/>
          <p:nvPr/>
        </p:nvPicPr>
        <p:blipFill>
          <a:blip r:embed="rId3">
            <a:alphaModFix/>
          </a:blip>
          <a:stretch>
            <a:fillRect/>
          </a:stretch>
        </p:blipFill>
        <p:spPr>
          <a:xfrm>
            <a:off x="222255" y="152400"/>
            <a:ext cx="5203259" cy="4838699"/>
          </a:xfrm>
          <a:prstGeom prst="rect">
            <a:avLst/>
          </a:prstGeom>
          <a:noFill/>
          <a:ln>
            <a:noFill/>
          </a:ln>
        </p:spPr>
      </p:pic>
      <p:pic>
        <p:nvPicPr>
          <p:cNvPr id="174" name="Google Shape;174;p21"/>
          <p:cNvPicPr preferRelativeResize="0"/>
          <p:nvPr/>
        </p:nvPicPr>
        <p:blipFill>
          <a:blip r:embed="rId4">
            <a:alphaModFix/>
          </a:blip>
          <a:stretch>
            <a:fillRect/>
          </a:stretch>
        </p:blipFill>
        <p:spPr>
          <a:xfrm>
            <a:off x="4989700" y="152400"/>
            <a:ext cx="4026725" cy="48386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2"/>
          <p:cNvSpPr txBox="1"/>
          <p:nvPr>
            <p:ph type="title"/>
          </p:nvPr>
        </p:nvSpPr>
        <p:spPr>
          <a:xfrm>
            <a:off x="628650" y="263241"/>
            <a:ext cx="6634200" cy="61050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0073AE"/>
              </a:buClr>
              <a:buSzPts val="2970"/>
              <a:buFont typeface="Calibri"/>
              <a:buNone/>
            </a:pPr>
            <a:r>
              <a:rPr lang="en-US"/>
              <a:t>Getting MicroPython on the Pico</a:t>
            </a:r>
            <a:endParaRPr/>
          </a:p>
        </p:txBody>
      </p:sp>
      <p:sp>
        <p:nvSpPr>
          <p:cNvPr id="180" name="Google Shape;180;p22"/>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sp>
        <p:nvSpPr>
          <p:cNvPr id="181" name="Google Shape;181;p22"/>
          <p:cNvSpPr txBox="1"/>
          <p:nvPr/>
        </p:nvSpPr>
        <p:spPr>
          <a:xfrm>
            <a:off x="627325" y="1118375"/>
            <a:ext cx="6686400" cy="3664500"/>
          </a:xfrm>
          <a:prstGeom prst="rect">
            <a:avLst/>
          </a:prstGeom>
          <a:noFill/>
          <a:ln>
            <a:noFill/>
          </a:ln>
        </p:spPr>
        <p:txBody>
          <a:bodyPr anchorCtr="0" anchor="t" bIns="91425" lIns="91425" spcFirstLastPara="1" rIns="91425" wrap="square" tIns="91425">
            <a:noAutofit/>
          </a:bodyPr>
          <a:lstStyle/>
          <a:p>
            <a:pPr indent="-342900" lvl="0" marL="457200" rtl="0" algn="l">
              <a:lnSpc>
                <a:spcPct val="90000"/>
              </a:lnSpc>
              <a:spcBef>
                <a:spcPts val="0"/>
              </a:spcBef>
              <a:spcAft>
                <a:spcPts val="0"/>
              </a:spcAft>
              <a:buClr>
                <a:srgbClr val="0066A1"/>
              </a:buClr>
              <a:buSzPts val="1800"/>
              <a:buFont typeface="Merriweather Sans"/>
              <a:buChar char="●"/>
            </a:pPr>
            <a:r>
              <a:rPr lang="en-US" sz="1650">
                <a:solidFill>
                  <a:schemeClr val="dk1"/>
                </a:solidFill>
                <a:latin typeface="Calibri"/>
                <a:ea typeface="Calibri"/>
                <a:cs typeface="Calibri"/>
                <a:sym typeface="Calibri"/>
              </a:rPr>
              <a:t>MicroPython is not installed on the boards by default, so we’ll be doing the following:</a:t>
            </a:r>
            <a:endParaRPr sz="1650">
              <a:solidFill>
                <a:schemeClr val="dk1"/>
              </a:solidFill>
              <a:latin typeface="Calibri"/>
              <a:ea typeface="Calibri"/>
              <a:cs typeface="Calibri"/>
              <a:sym typeface="Calibri"/>
            </a:endParaRPr>
          </a:p>
          <a:p>
            <a:pPr indent="-323850" lvl="1" marL="914400" rtl="0" algn="l">
              <a:lnSpc>
                <a:spcPct val="115000"/>
              </a:lnSpc>
              <a:spcBef>
                <a:spcPts val="1000"/>
              </a:spcBef>
              <a:spcAft>
                <a:spcPts val="0"/>
              </a:spcAft>
              <a:buSzPts val="1500"/>
              <a:buFont typeface="Calibri"/>
              <a:buChar char="○"/>
            </a:pPr>
            <a:r>
              <a:rPr lang="en-US" sz="1500">
                <a:latin typeface="Calibri"/>
                <a:ea typeface="Calibri"/>
                <a:cs typeface="Calibri"/>
                <a:sym typeface="Calibri"/>
              </a:rPr>
              <a:t>While holding </a:t>
            </a:r>
            <a:r>
              <a:rPr lang="en-US" sz="1500">
                <a:solidFill>
                  <a:schemeClr val="dk1"/>
                </a:solidFill>
                <a:latin typeface="Calibri"/>
                <a:ea typeface="Calibri"/>
                <a:cs typeface="Calibri"/>
                <a:sym typeface="Calibri"/>
              </a:rPr>
              <a:t>the BOOTSEL button</a:t>
            </a:r>
            <a:r>
              <a:rPr lang="en-US" sz="1500">
                <a:latin typeface="Calibri"/>
                <a:ea typeface="Calibri"/>
                <a:cs typeface="Calibri"/>
                <a:sym typeface="Calibri"/>
              </a:rPr>
              <a:t>, plug the USB cable into the Pico and connect it to your computer</a:t>
            </a:r>
            <a:endParaRPr sz="1500">
              <a:latin typeface="Calibri"/>
              <a:ea typeface="Calibri"/>
              <a:cs typeface="Calibri"/>
              <a:sym typeface="Calibri"/>
            </a:endParaRPr>
          </a:p>
          <a:p>
            <a:pPr indent="-323850" lvl="1" marL="914400" rtl="0" algn="l">
              <a:lnSpc>
                <a:spcPct val="115000"/>
              </a:lnSpc>
              <a:spcBef>
                <a:spcPts val="0"/>
              </a:spcBef>
              <a:spcAft>
                <a:spcPts val="0"/>
              </a:spcAft>
              <a:buSzPts val="1500"/>
              <a:buFont typeface="Calibri"/>
              <a:buChar char="○"/>
            </a:pPr>
            <a:r>
              <a:rPr lang="en-US" sz="1500">
                <a:latin typeface="Calibri"/>
                <a:ea typeface="Calibri"/>
                <a:cs typeface="Calibri"/>
                <a:sym typeface="Calibri"/>
              </a:rPr>
              <a:t>After 3 seconds, let it go</a:t>
            </a:r>
            <a:endParaRPr sz="1500">
              <a:latin typeface="Calibri"/>
              <a:ea typeface="Calibri"/>
              <a:cs typeface="Calibri"/>
              <a:sym typeface="Calibri"/>
            </a:endParaRPr>
          </a:p>
          <a:p>
            <a:pPr indent="-323850" lvl="1" marL="914400" rtl="0" algn="l">
              <a:lnSpc>
                <a:spcPct val="115000"/>
              </a:lnSpc>
              <a:spcBef>
                <a:spcPts val="0"/>
              </a:spcBef>
              <a:spcAft>
                <a:spcPts val="0"/>
              </a:spcAft>
              <a:buSzPts val="1500"/>
              <a:buFont typeface="Calibri"/>
              <a:buChar char="○"/>
            </a:pPr>
            <a:r>
              <a:rPr lang="en-US" sz="1500">
                <a:latin typeface="Calibri"/>
                <a:ea typeface="Calibri"/>
                <a:cs typeface="Calibri"/>
                <a:sym typeface="Calibri"/>
              </a:rPr>
              <a:t>Your Pico should appear on your computer as a removable drive</a:t>
            </a:r>
            <a:endParaRPr sz="1500">
              <a:latin typeface="Calibri"/>
              <a:ea typeface="Calibri"/>
              <a:cs typeface="Calibri"/>
              <a:sym typeface="Calibri"/>
            </a:endParaRPr>
          </a:p>
          <a:p>
            <a:pPr indent="-323850" lvl="1" marL="914400" rtl="0" algn="l">
              <a:lnSpc>
                <a:spcPct val="115000"/>
              </a:lnSpc>
              <a:spcBef>
                <a:spcPts val="0"/>
              </a:spcBef>
              <a:spcAft>
                <a:spcPts val="0"/>
              </a:spcAft>
              <a:buSzPts val="1500"/>
              <a:buFont typeface="Calibri"/>
              <a:buChar char="○"/>
            </a:pPr>
            <a:r>
              <a:rPr lang="en-US" sz="1500">
                <a:latin typeface="Calibri"/>
                <a:ea typeface="Calibri"/>
                <a:cs typeface="Calibri"/>
                <a:sym typeface="Calibri"/>
              </a:rPr>
              <a:t>Open the drive and look for the file “INDEX.HTM”</a:t>
            </a:r>
            <a:endParaRPr sz="1500">
              <a:latin typeface="Calibri"/>
              <a:ea typeface="Calibri"/>
              <a:cs typeface="Calibri"/>
              <a:sym typeface="Calibri"/>
            </a:endParaRPr>
          </a:p>
          <a:p>
            <a:pPr indent="-323850" lvl="2" marL="1371600" rtl="0" algn="l">
              <a:lnSpc>
                <a:spcPct val="115000"/>
              </a:lnSpc>
              <a:spcBef>
                <a:spcPts val="0"/>
              </a:spcBef>
              <a:spcAft>
                <a:spcPts val="0"/>
              </a:spcAft>
              <a:buSzPts val="1500"/>
              <a:buFont typeface="Calibri"/>
              <a:buChar char="■"/>
            </a:pPr>
            <a:r>
              <a:rPr lang="en-US" sz="1500">
                <a:latin typeface="Calibri"/>
                <a:ea typeface="Calibri"/>
                <a:cs typeface="Calibri"/>
                <a:sym typeface="Calibri"/>
              </a:rPr>
              <a:t>Double click this file and then click on the MicroPython tab and click on the “Download UF2 File” button to download MicroPython to your Pico</a:t>
            </a:r>
            <a:endParaRPr sz="1500">
              <a:latin typeface="Calibri"/>
              <a:ea typeface="Calibri"/>
              <a:cs typeface="Calibri"/>
              <a:sym typeface="Calibri"/>
            </a:endParaRPr>
          </a:p>
          <a:p>
            <a:pPr indent="-323850" lvl="1" marL="914400" rtl="0" algn="l">
              <a:lnSpc>
                <a:spcPct val="115000"/>
              </a:lnSpc>
              <a:spcBef>
                <a:spcPts val="0"/>
              </a:spcBef>
              <a:spcAft>
                <a:spcPts val="0"/>
              </a:spcAft>
              <a:buSzPts val="1500"/>
              <a:buFont typeface="Calibri"/>
              <a:buChar char="○"/>
            </a:pPr>
            <a:r>
              <a:rPr lang="en-US" sz="1500">
                <a:latin typeface="Calibri"/>
                <a:ea typeface="Calibri"/>
                <a:cs typeface="Calibri"/>
                <a:sym typeface="Calibri"/>
              </a:rPr>
              <a:t>Navigate to your downloads folder to find the file we just downloaded - should be called “micropython(date/time).uf2”</a:t>
            </a:r>
            <a:endParaRPr sz="1500">
              <a:latin typeface="Calibri"/>
              <a:ea typeface="Calibri"/>
              <a:cs typeface="Calibri"/>
              <a:sym typeface="Calibri"/>
            </a:endParaRPr>
          </a:p>
          <a:p>
            <a:pPr indent="0" lvl="0" marL="182880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3"/>
          <p:cNvSpPr txBox="1"/>
          <p:nvPr>
            <p:ph idx="1" type="body"/>
          </p:nvPr>
        </p:nvSpPr>
        <p:spPr>
          <a:xfrm>
            <a:off x="628650" y="1083800"/>
            <a:ext cx="7537800" cy="3620700"/>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0"/>
              </a:spcBef>
              <a:spcAft>
                <a:spcPts val="0"/>
              </a:spcAft>
              <a:buSzPts val="1800"/>
              <a:buChar char="●"/>
            </a:pPr>
            <a:r>
              <a:rPr lang="en-US"/>
              <a:t>Thonny IDE is an ‘Integrated development environment’ used for Python and MicroPython</a:t>
            </a:r>
            <a:endParaRPr/>
          </a:p>
          <a:p>
            <a:pPr indent="-342900" lvl="0" marL="457200" rtl="0" algn="l">
              <a:lnSpc>
                <a:spcPct val="90000"/>
              </a:lnSpc>
              <a:spcBef>
                <a:spcPts val="1000"/>
              </a:spcBef>
              <a:spcAft>
                <a:spcPts val="0"/>
              </a:spcAft>
              <a:buSzPts val="1800"/>
              <a:buChar char="●"/>
            </a:pPr>
            <a:r>
              <a:rPr lang="en-US"/>
              <a:t>To get set up, go to thonny.org and download Thonny</a:t>
            </a:r>
            <a:endParaRPr/>
          </a:p>
          <a:p>
            <a:pPr indent="-342900" lvl="0" marL="457200" rtl="0" algn="l">
              <a:lnSpc>
                <a:spcPct val="90000"/>
              </a:lnSpc>
              <a:spcBef>
                <a:spcPts val="1000"/>
              </a:spcBef>
              <a:spcAft>
                <a:spcPts val="0"/>
              </a:spcAft>
              <a:buSzPts val="1800"/>
              <a:buChar char="●"/>
            </a:pPr>
            <a:r>
              <a:rPr lang="en-US"/>
              <a:t>After connecting your Pico to your computer, launch Thonny</a:t>
            </a:r>
            <a:endParaRPr/>
          </a:p>
          <a:p>
            <a:pPr indent="-342900" lvl="0" marL="457200" rtl="0" algn="l">
              <a:lnSpc>
                <a:spcPct val="90000"/>
              </a:lnSpc>
              <a:spcBef>
                <a:spcPts val="1000"/>
              </a:spcBef>
              <a:spcAft>
                <a:spcPts val="0"/>
              </a:spcAft>
              <a:buSzPts val="1800"/>
              <a:buChar char="●"/>
            </a:pPr>
            <a:r>
              <a:rPr lang="en-US"/>
              <a:t>Click on Python Version box in the bottom right of the Thonny window (see next slide)</a:t>
            </a:r>
            <a:endParaRPr/>
          </a:p>
          <a:p>
            <a:pPr indent="-342900" lvl="0" marL="457200" rtl="0" algn="l">
              <a:lnSpc>
                <a:spcPct val="90000"/>
              </a:lnSpc>
              <a:spcBef>
                <a:spcPts val="1000"/>
              </a:spcBef>
              <a:spcAft>
                <a:spcPts val="0"/>
              </a:spcAft>
              <a:buSzPts val="1800"/>
              <a:buChar char="●"/>
            </a:pPr>
            <a:r>
              <a:rPr lang="en-US"/>
              <a:t>Select MicroPython (Raspberry Pi Pico) and click on it</a:t>
            </a:r>
            <a:endParaRPr/>
          </a:p>
          <a:p>
            <a:pPr indent="-342900" lvl="1" marL="914400" rtl="0" algn="l">
              <a:lnSpc>
                <a:spcPct val="90000"/>
              </a:lnSpc>
              <a:spcBef>
                <a:spcPts val="0"/>
              </a:spcBef>
              <a:spcAft>
                <a:spcPts val="0"/>
              </a:spcAft>
              <a:buSzPts val="1800"/>
              <a:buChar char="○"/>
            </a:pPr>
            <a:r>
              <a:rPr lang="en-US"/>
              <a:t>If it doesn’t show up, make sure your Pico is connected to your computer properly</a:t>
            </a:r>
            <a:endParaRPr/>
          </a:p>
          <a:p>
            <a:pPr indent="-342900" lvl="0" marL="457200" rtl="0" algn="l">
              <a:lnSpc>
                <a:spcPct val="90000"/>
              </a:lnSpc>
              <a:spcBef>
                <a:spcPts val="1000"/>
              </a:spcBef>
              <a:spcAft>
                <a:spcPts val="0"/>
              </a:spcAft>
              <a:buSzPts val="1800"/>
              <a:buChar char="●"/>
            </a:pPr>
            <a:r>
              <a:rPr lang="en-US"/>
              <a:t>The bottom of Thonny should now say “MicroPython” and you are ready to code!</a:t>
            </a:r>
            <a:endParaRPr/>
          </a:p>
        </p:txBody>
      </p:sp>
      <p:sp>
        <p:nvSpPr>
          <p:cNvPr id="187" name="Google Shape;187;p23"/>
          <p:cNvSpPr txBox="1"/>
          <p:nvPr>
            <p:ph idx="12" type="sldNum"/>
          </p:nvPr>
        </p:nvSpPr>
        <p:spPr>
          <a:xfrm>
            <a:off x="222245" y="4782578"/>
            <a:ext cx="313582" cy="27384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fld id="{00000000-1234-1234-1234-123412341234}" type="slidenum">
              <a:rPr lang="en-US"/>
              <a:t>‹#›</a:t>
            </a:fld>
            <a:r>
              <a:rPr lang="en-US"/>
              <a:t> </a:t>
            </a:r>
            <a:endParaRPr/>
          </a:p>
        </p:txBody>
      </p:sp>
      <p:sp>
        <p:nvSpPr>
          <p:cNvPr id="188" name="Google Shape;188;p23"/>
          <p:cNvSpPr txBox="1"/>
          <p:nvPr>
            <p:ph type="title"/>
          </p:nvPr>
        </p:nvSpPr>
        <p:spPr>
          <a:xfrm>
            <a:off x="628650" y="263241"/>
            <a:ext cx="6634132" cy="610390"/>
          </a:xfrm>
          <a:prstGeom prst="rect">
            <a:avLst/>
          </a:prstGeom>
          <a:noFill/>
          <a:ln>
            <a:noFill/>
          </a:ln>
        </p:spPr>
        <p:txBody>
          <a:bodyPr anchorCtr="0" anchor="b" bIns="45700" lIns="91425" spcFirstLastPara="1" rIns="91425" wrap="square" tIns="45700">
            <a:noAutofit/>
          </a:bodyPr>
          <a:lstStyle/>
          <a:p>
            <a:pPr indent="0" lvl="0" marL="0" rtl="0" algn="l">
              <a:lnSpc>
                <a:spcPct val="90000"/>
              </a:lnSpc>
              <a:spcBef>
                <a:spcPts val="0"/>
              </a:spcBef>
              <a:spcAft>
                <a:spcPts val="0"/>
              </a:spcAft>
              <a:buClr>
                <a:srgbClr val="0066A1"/>
              </a:buClr>
              <a:buSzPts val="2500"/>
              <a:buFont typeface="Calibri"/>
              <a:buNone/>
            </a:pPr>
            <a:r>
              <a:rPr lang="en-US"/>
              <a:t>Setting up Thonny IDE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pic>
        <p:nvPicPr>
          <p:cNvPr id="194" name="Google Shape;194;p24"/>
          <p:cNvPicPr preferRelativeResize="0"/>
          <p:nvPr/>
        </p:nvPicPr>
        <p:blipFill>
          <a:blip r:embed="rId3">
            <a:alphaModFix/>
          </a:blip>
          <a:stretch>
            <a:fillRect/>
          </a:stretch>
        </p:blipFill>
        <p:spPr>
          <a:xfrm>
            <a:off x="396827" y="180550"/>
            <a:ext cx="6589176" cy="4284625"/>
          </a:xfrm>
          <a:prstGeom prst="rect">
            <a:avLst/>
          </a:prstGeom>
          <a:noFill/>
          <a:ln>
            <a:noFill/>
          </a:ln>
        </p:spPr>
      </p:pic>
      <p:sp>
        <p:nvSpPr>
          <p:cNvPr id="195" name="Google Shape;195;p24"/>
          <p:cNvSpPr txBox="1"/>
          <p:nvPr>
            <p:ph idx="12" type="sldNum"/>
          </p:nvPr>
        </p:nvSpPr>
        <p:spPr>
          <a:xfrm>
            <a:off x="222245" y="4782578"/>
            <a:ext cx="313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cxnSp>
        <p:nvCxnSpPr>
          <p:cNvPr id="196" name="Google Shape;196;p24"/>
          <p:cNvCxnSpPr/>
          <p:nvPr/>
        </p:nvCxnSpPr>
        <p:spPr>
          <a:xfrm flipH="1">
            <a:off x="6395925" y="1731675"/>
            <a:ext cx="1298700" cy="2458500"/>
          </a:xfrm>
          <a:prstGeom prst="straightConnector1">
            <a:avLst/>
          </a:prstGeom>
          <a:noFill/>
          <a:ln cap="flat" cmpd="sng" w="76200">
            <a:solidFill>
              <a:srgbClr val="FF0000"/>
            </a:solidFill>
            <a:prstDash val="solid"/>
            <a:round/>
            <a:headEnd len="med" w="med" type="none"/>
            <a:tailEnd len="med" w="med" type="triangle"/>
          </a:ln>
        </p:spPr>
      </p:cxnSp>
      <p:sp>
        <p:nvSpPr>
          <p:cNvPr id="197" name="Google Shape;197;p24"/>
          <p:cNvSpPr txBox="1"/>
          <p:nvPr/>
        </p:nvSpPr>
        <p:spPr>
          <a:xfrm>
            <a:off x="7106850" y="886350"/>
            <a:ext cx="1750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This is where you change ‘Python’ to ‘MicroPython’</a:t>
            </a:r>
            <a:endParaRPr>
              <a:latin typeface="Calibri"/>
              <a:ea typeface="Calibri"/>
              <a:cs typeface="Calibri"/>
              <a:sym typeface="Calibri"/>
            </a:endParaRPr>
          </a:p>
        </p:txBody>
      </p:sp>
      <p:sp>
        <p:nvSpPr>
          <p:cNvPr id="198" name="Google Shape;198;p24"/>
          <p:cNvSpPr/>
          <p:nvPr/>
        </p:nvSpPr>
        <p:spPr>
          <a:xfrm>
            <a:off x="5653725" y="4226125"/>
            <a:ext cx="1185300" cy="1545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5"/>
          <p:cNvSpPr txBox="1"/>
          <p:nvPr>
            <p:ph idx="1" type="body"/>
          </p:nvPr>
        </p:nvSpPr>
        <p:spPr>
          <a:xfrm>
            <a:off x="628650" y="968075"/>
            <a:ext cx="7192800" cy="3533400"/>
          </a:xfrm>
          <a:prstGeom prst="rect">
            <a:avLst/>
          </a:prstGeom>
        </p:spPr>
        <p:txBody>
          <a:bodyPr anchorCtr="0" anchor="t" bIns="45700" lIns="91425" spcFirstLastPara="1" rIns="91425" wrap="square" tIns="45700">
            <a:noAutofit/>
          </a:bodyPr>
          <a:lstStyle/>
          <a:p>
            <a:pPr indent="-342900" lvl="0" marL="457200" rtl="0" algn="l">
              <a:spcBef>
                <a:spcPts val="750"/>
              </a:spcBef>
              <a:spcAft>
                <a:spcPts val="0"/>
              </a:spcAft>
              <a:buSzPts val="1800"/>
              <a:buChar char="●"/>
            </a:pPr>
            <a:r>
              <a:rPr lang="en-US"/>
              <a:t>Coding with Thonny in MicroPython follows the same basic syntax rules as Python</a:t>
            </a:r>
            <a:endParaRPr/>
          </a:p>
          <a:p>
            <a:pPr indent="-342900" lvl="1" marL="914400" rtl="0" algn="l">
              <a:spcBef>
                <a:spcPts val="0"/>
              </a:spcBef>
              <a:spcAft>
                <a:spcPts val="0"/>
              </a:spcAft>
              <a:buSzPts val="1800"/>
              <a:buChar char="○"/>
            </a:pPr>
            <a:r>
              <a:rPr lang="en-US"/>
              <a:t>Code normally runs top to bottom, line by line</a:t>
            </a:r>
            <a:endParaRPr/>
          </a:p>
          <a:p>
            <a:pPr indent="-342900" lvl="1" marL="914400" rtl="0" algn="l">
              <a:spcBef>
                <a:spcPts val="0"/>
              </a:spcBef>
              <a:spcAft>
                <a:spcPts val="0"/>
              </a:spcAft>
              <a:buSzPts val="1800"/>
              <a:buChar char="○"/>
            </a:pPr>
            <a:r>
              <a:rPr lang="en-US"/>
              <a:t>Indentation is used to control the sequence in which code is read (exactly like Python)</a:t>
            </a:r>
            <a:endParaRPr/>
          </a:p>
          <a:p>
            <a:pPr indent="-342900" lvl="0" marL="457200" rtl="0" algn="l">
              <a:spcBef>
                <a:spcPts val="1000"/>
              </a:spcBef>
              <a:spcAft>
                <a:spcPts val="0"/>
              </a:spcAft>
              <a:buSzPts val="1800"/>
              <a:buChar char="●"/>
            </a:pPr>
            <a:r>
              <a:rPr lang="en-US"/>
              <a:t>After writing your code, when you press       to run the program, the code is uploaded and saved to your MicroPython, allowing you to take code on-to-move and use it away from your computer</a:t>
            </a:r>
            <a:endParaRPr/>
          </a:p>
          <a:p>
            <a:pPr indent="-342900" lvl="1" marL="914400" rtl="0" algn="l">
              <a:spcBef>
                <a:spcPts val="0"/>
              </a:spcBef>
              <a:spcAft>
                <a:spcPts val="0"/>
              </a:spcAft>
              <a:buSzPts val="1800"/>
              <a:buChar char="○"/>
            </a:pPr>
            <a:r>
              <a:rPr lang="en-US"/>
              <a:t>Note: Files can save to the PC or to the Pico itself</a:t>
            </a:r>
            <a:endParaRPr/>
          </a:p>
          <a:p>
            <a:pPr indent="-342900" lvl="1" marL="914400" rtl="0" algn="l">
              <a:spcBef>
                <a:spcPts val="0"/>
              </a:spcBef>
              <a:spcAft>
                <a:spcPts val="0"/>
              </a:spcAft>
              <a:buSzPts val="1800"/>
              <a:buChar char="○"/>
            </a:pPr>
            <a:r>
              <a:rPr b="1" lang="en-US"/>
              <a:t>main.py</a:t>
            </a:r>
            <a:r>
              <a:rPr lang="en-US"/>
              <a:t> is special! This is the default program the Pico will run on boot.</a:t>
            </a:r>
            <a:endParaRPr/>
          </a:p>
          <a:p>
            <a:pPr indent="-342900" lvl="0" marL="457200" rtl="0" algn="l">
              <a:spcBef>
                <a:spcPts val="1000"/>
              </a:spcBef>
              <a:spcAft>
                <a:spcPts val="0"/>
              </a:spcAft>
              <a:buSzPts val="1800"/>
              <a:buChar char="●"/>
            </a:pPr>
            <a:r>
              <a:rPr lang="en-US"/>
              <a:t>Thonny allows users to run code through the shell (which sends information straight to the Pico every time you press enter) or using the script area (this is where we want to be doing our coding)</a:t>
            </a:r>
            <a:endParaRPr/>
          </a:p>
          <a:p>
            <a:pPr indent="0" lvl="0" marL="457200" rtl="0" algn="l">
              <a:spcBef>
                <a:spcPts val="750"/>
              </a:spcBef>
              <a:spcAft>
                <a:spcPts val="0"/>
              </a:spcAft>
              <a:buNone/>
            </a:pPr>
            <a:r>
              <a:t/>
            </a:r>
            <a:endParaRPr/>
          </a:p>
          <a:p>
            <a:pPr indent="0" lvl="0" marL="914400" rtl="0" algn="l">
              <a:spcBef>
                <a:spcPts val="750"/>
              </a:spcBef>
              <a:spcAft>
                <a:spcPts val="0"/>
              </a:spcAft>
              <a:buNone/>
            </a:pPr>
            <a:r>
              <a:t/>
            </a:r>
            <a:endParaRPr/>
          </a:p>
        </p:txBody>
      </p:sp>
      <p:sp>
        <p:nvSpPr>
          <p:cNvPr id="205" name="Google Shape;205;p25"/>
          <p:cNvSpPr txBox="1"/>
          <p:nvPr>
            <p:ph idx="12" type="sldNum"/>
          </p:nvPr>
        </p:nvSpPr>
        <p:spPr>
          <a:xfrm>
            <a:off x="222245" y="4782578"/>
            <a:ext cx="313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sp>
        <p:nvSpPr>
          <p:cNvPr id="206" name="Google Shape;206;p25"/>
          <p:cNvSpPr txBox="1"/>
          <p:nvPr>
            <p:ph type="title"/>
          </p:nvPr>
        </p:nvSpPr>
        <p:spPr>
          <a:xfrm>
            <a:off x="628650" y="263241"/>
            <a:ext cx="6634200" cy="61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Coding in MicroPython</a:t>
            </a:r>
            <a:endParaRPr/>
          </a:p>
        </p:txBody>
      </p:sp>
      <p:pic>
        <p:nvPicPr>
          <p:cNvPr id="207" name="Google Shape;207;p25"/>
          <p:cNvPicPr preferRelativeResize="0"/>
          <p:nvPr/>
        </p:nvPicPr>
        <p:blipFill rotWithShape="1">
          <a:blip r:embed="rId3">
            <a:alphaModFix/>
          </a:blip>
          <a:srcRect b="8905" l="9364" r="9413" t="9388"/>
          <a:stretch/>
        </p:blipFill>
        <p:spPr>
          <a:xfrm>
            <a:off x="4622975" y="2213802"/>
            <a:ext cx="231900" cy="233400"/>
          </a:xfrm>
          <a:prstGeom prst="ellipse">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6"/>
          <p:cNvSpPr txBox="1"/>
          <p:nvPr>
            <p:ph idx="1" type="body"/>
          </p:nvPr>
        </p:nvSpPr>
        <p:spPr>
          <a:xfrm>
            <a:off x="628650" y="942525"/>
            <a:ext cx="7099800" cy="3546600"/>
          </a:xfrm>
          <a:prstGeom prst="rect">
            <a:avLst/>
          </a:prstGeom>
        </p:spPr>
        <p:txBody>
          <a:bodyPr anchorCtr="0" anchor="t" bIns="45700" lIns="91425" spcFirstLastPara="1" rIns="91425" wrap="square" tIns="45700">
            <a:noAutofit/>
          </a:bodyPr>
          <a:lstStyle/>
          <a:p>
            <a:pPr indent="-342900" lvl="0" marL="457200" rtl="0" algn="l">
              <a:spcBef>
                <a:spcPts val="750"/>
              </a:spcBef>
              <a:spcAft>
                <a:spcPts val="0"/>
              </a:spcAft>
              <a:buSzPts val="1800"/>
              <a:buChar char="●"/>
            </a:pPr>
            <a:r>
              <a:rPr lang="en-US"/>
              <a:t>In the script area in Thonny, type:</a:t>
            </a:r>
            <a:endParaRPr/>
          </a:p>
          <a:p>
            <a:pPr indent="457200" lvl="0" marL="457200" rtl="0" algn="l">
              <a:spcBef>
                <a:spcPts val="750"/>
              </a:spcBef>
              <a:spcAft>
                <a:spcPts val="0"/>
              </a:spcAft>
              <a:buNone/>
            </a:pPr>
            <a:r>
              <a:rPr lang="en-US"/>
              <a:t>print(“Hello, World!”)</a:t>
            </a:r>
            <a:endParaRPr/>
          </a:p>
          <a:p>
            <a:pPr indent="-342900" lvl="0" marL="457200" rtl="0" algn="l">
              <a:spcBef>
                <a:spcPts val="750"/>
              </a:spcBef>
              <a:spcAft>
                <a:spcPts val="0"/>
              </a:spcAft>
              <a:buSzPts val="1800"/>
              <a:buChar char="●"/>
            </a:pPr>
            <a:r>
              <a:rPr lang="en-US"/>
              <a:t>To run your first code, click the Run icon at the top of the Thonny window</a:t>
            </a:r>
            <a:endParaRPr/>
          </a:p>
          <a:p>
            <a:pPr indent="-342900" lvl="0" marL="457200" rtl="0" algn="l">
              <a:spcBef>
                <a:spcPts val="0"/>
              </a:spcBef>
              <a:spcAft>
                <a:spcPts val="0"/>
              </a:spcAft>
              <a:buSzPts val="1800"/>
              <a:buChar char="●"/>
            </a:pPr>
            <a:r>
              <a:rPr lang="en-US"/>
              <a:t>It will ask you to save the file, add a descriptive title and click OK</a:t>
            </a:r>
            <a:endParaRPr/>
          </a:p>
          <a:p>
            <a:pPr indent="-342900" lvl="1" marL="1371600" rtl="0" algn="l">
              <a:spcBef>
                <a:spcPts val="0"/>
              </a:spcBef>
              <a:spcAft>
                <a:spcPts val="0"/>
              </a:spcAft>
              <a:buClr>
                <a:srgbClr val="FF0000"/>
              </a:buClr>
              <a:buSzPts val="1800"/>
              <a:buChar char="○"/>
            </a:pPr>
            <a:r>
              <a:rPr lang="en-US">
                <a:solidFill>
                  <a:srgbClr val="FF0000"/>
                </a:solidFill>
              </a:rPr>
              <a:t>INCLUDE ‘.py’ AT THE END OF YOUR FILE</a:t>
            </a:r>
            <a:endParaRPr>
              <a:solidFill>
                <a:srgbClr val="FF0000"/>
              </a:solidFill>
            </a:endParaRPr>
          </a:p>
          <a:p>
            <a:pPr indent="-342900" lvl="0" marL="457200" rtl="0" algn="l">
              <a:spcBef>
                <a:spcPts val="0"/>
              </a:spcBef>
              <a:spcAft>
                <a:spcPts val="0"/>
              </a:spcAft>
              <a:buSzPts val="1800"/>
              <a:buChar char="●"/>
            </a:pPr>
            <a:r>
              <a:rPr lang="en-US"/>
              <a:t>Two lines should appear in the shell at the bottom of the Thonny window:</a:t>
            </a:r>
            <a:endParaRPr/>
          </a:p>
          <a:p>
            <a:pPr indent="-342900" lvl="1" marL="1371600" rtl="0" algn="l">
              <a:spcBef>
                <a:spcPts val="0"/>
              </a:spcBef>
              <a:spcAft>
                <a:spcPts val="0"/>
              </a:spcAft>
              <a:buSzPts val="1800"/>
              <a:buChar char="○"/>
            </a:pPr>
            <a:r>
              <a:rPr lang="en-US"/>
              <a:t> </a:t>
            </a:r>
            <a:r>
              <a:rPr lang="en-US" sz="1350"/>
              <a:t>%Run -c $EDITOR_CONTENT</a:t>
            </a:r>
            <a:endParaRPr sz="1350"/>
          </a:p>
          <a:p>
            <a:pPr indent="-342900" lvl="1" marL="1371600" rtl="0" algn="l">
              <a:spcBef>
                <a:spcPts val="0"/>
              </a:spcBef>
              <a:spcAft>
                <a:spcPts val="0"/>
              </a:spcAft>
              <a:buSzPts val="1800"/>
              <a:buChar char="○"/>
            </a:pPr>
            <a:r>
              <a:rPr lang="en-US" sz="1350"/>
              <a:t>Hello, World!	</a:t>
            </a:r>
            <a:endParaRPr sz="1350"/>
          </a:p>
          <a:p>
            <a:pPr indent="-342900" lvl="0" marL="457200" rtl="0" algn="l">
              <a:spcBef>
                <a:spcPts val="0"/>
              </a:spcBef>
              <a:spcAft>
                <a:spcPts val="0"/>
              </a:spcAft>
              <a:buSzPts val="1800"/>
              <a:buChar char="●"/>
            </a:pPr>
            <a:r>
              <a:rPr lang="en-US"/>
              <a:t>The first line is an instruction from Thonny telling the Pico to run the contents of the script area and the second is our output</a:t>
            </a:r>
            <a:endParaRPr/>
          </a:p>
          <a:p>
            <a:pPr indent="0" lvl="0" marL="914400" rtl="0" algn="l">
              <a:spcBef>
                <a:spcPts val="750"/>
              </a:spcBef>
              <a:spcAft>
                <a:spcPts val="0"/>
              </a:spcAft>
              <a:buNone/>
            </a:pPr>
            <a:r>
              <a:t/>
            </a:r>
            <a:endParaRPr/>
          </a:p>
          <a:p>
            <a:pPr indent="0" lvl="0" marL="0" rtl="0" algn="l">
              <a:spcBef>
                <a:spcPts val="750"/>
              </a:spcBef>
              <a:spcAft>
                <a:spcPts val="0"/>
              </a:spcAft>
              <a:buNone/>
            </a:pPr>
            <a:r>
              <a:t/>
            </a:r>
            <a:endParaRPr/>
          </a:p>
          <a:p>
            <a:pPr indent="0" lvl="0" marL="0" rtl="0" algn="l">
              <a:spcBef>
                <a:spcPts val="750"/>
              </a:spcBef>
              <a:spcAft>
                <a:spcPts val="0"/>
              </a:spcAft>
              <a:buNone/>
            </a:pPr>
            <a:r>
              <a:t/>
            </a:r>
            <a:endParaRPr/>
          </a:p>
          <a:p>
            <a:pPr indent="0" lvl="0" marL="0" rtl="0" algn="l">
              <a:spcBef>
                <a:spcPts val="750"/>
              </a:spcBef>
              <a:spcAft>
                <a:spcPts val="0"/>
              </a:spcAft>
              <a:buNone/>
            </a:pPr>
            <a:r>
              <a:t/>
            </a:r>
            <a:endParaRPr/>
          </a:p>
        </p:txBody>
      </p:sp>
      <p:sp>
        <p:nvSpPr>
          <p:cNvPr id="214" name="Google Shape;214;p26"/>
          <p:cNvSpPr txBox="1"/>
          <p:nvPr>
            <p:ph idx="12" type="sldNum"/>
          </p:nvPr>
        </p:nvSpPr>
        <p:spPr>
          <a:xfrm>
            <a:off x="222245" y="4782578"/>
            <a:ext cx="313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sp>
        <p:nvSpPr>
          <p:cNvPr id="215" name="Google Shape;215;p26"/>
          <p:cNvSpPr txBox="1"/>
          <p:nvPr>
            <p:ph type="title"/>
          </p:nvPr>
        </p:nvSpPr>
        <p:spPr>
          <a:xfrm>
            <a:off x="628650" y="263241"/>
            <a:ext cx="6634200" cy="61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Hello, World!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7"/>
          <p:cNvSpPr txBox="1"/>
          <p:nvPr>
            <p:ph idx="1" type="body"/>
          </p:nvPr>
        </p:nvSpPr>
        <p:spPr>
          <a:xfrm>
            <a:off x="627325" y="942741"/>
            <a:ext cx="7192800" cy="752700"/>
          </a:xfrm>
          <a:prstGeom prst="rect">
            <a:avLst/>
          </a:prstGeom>
        </p:spPr>
        <p:txBody>
          <a:bodyPr anchorCtr="0" anchor="t" bIns="45700" lIns="91425" spcFirstLastPara="1" rIns="91425" wrap="square" tIns="45700">
            <a:noAutofit/>
          </a:bodyPr>
          <a:lstStyle/>
          <a:p>
            <a:pPr indent="-342900" lvl="0" marL="457200" rtl="0" algn="l">
              <a:spcBef>
                <a:spcPts val="750"/>
              </a:spcBef>
              <a:spcAft>
                <a:spcPts val="0"/>
              </a:spcAft>
              <a:buSzPts val="1800"/>
              <a:buChar char="●"/>
            </a:pPr>
            <a:r>
              <a:rPr lang="en-US"/>
              <a:t>For and While loops in MicroPython work exactly the same as they do in regular Python3</a:t>
            </a:r>
            <a:endParaRPr/>
          </a:p>
          <a:p>
            <a:pPr indent="0" lvl="0" marL="457200" rtl="0" algn="ctr">
              <a:spcBef>
                <a:spcPts val="750"/>
              </a:spcBef>
              <a:spcAft>
                <a:spcPts val="0"/>
              </a:spcAft>
              <a:buNone/>
            </a:pPr>
            <a:r>
              <a:rPr b="1" lang="en-US"/>
              <a:t>Simple </a:t>
            </a:r>
            <a:r>
              <a:rPr b="1" i="1" lang="en-US"/>
              <a:t>for</a:t>
            </a:r>
            <a:r>
              <a:rPr b="1" lang="en-US"/>
              <a:t> loop example</a:t>
            </a:r>
            <a:endParaRPr b="1"/>
          </a:p>
          <a:p>
            <a:pPr indent="-342900" lvl="0" marL="457200" rtl="0" algn="l">
              <a:spcBef>
                <a:spcPts val="750"/>
              </a:spcBef>
              <a:spcAft>
                <a:spcPts val="0"/>
              </a:spcAft>
              <a:buSzPts val="1800"/>
              <a:buChar char="●"/>
            </a:pPr>
            <a:r>
              <a:rPr lang="en-US"/>
              <a:t>In a new script (‘New’ icon above) type the following code:</a:t>
            </a:r>
            <a:endParaRPr/>
          </a:p>
          <a:p>
            <a:pPr indent="0" lvl="0" marL="0" rtl="0" algn="l">
              <a:spcBef>
                <a:spcPts val="750"/>
              </a:spcBef>
              <a:spcAft>
                <a:spcPts val="0"/>
              </a:spcAft>
              <a:buNone/>
            </a:pPr>
            <a:r>
              <a:t/>
            </a:r>
            <a:endParaRPr/>
          </a:p>
          <a:p>
            <a:pPr indent="0" lvl="0" marL="0" rtl="0" algn="l">
              <a:spcBef>
                <a:spcPts val="750"/>
              </a:spcBef>
              <a:spcAft>
                <a:spcPts val="0"/>
              </a:spcAft>
              <a:buNone/>
            </a:pPr>
            <a:r>
              <a:t/>
            </a:r>
            <a:endParaRPr/>
          </a:p>
          <a:p>
            <a:pPr indent="0" lvl="0" marL="0" rtl="0" algn="l">
              <a:spcBef>
                <a:spcPts val="750"/>
              </a:spcBef>
              <a:spcAft>
                <a:spcPts val="0"/>
              </a:spcAft>
              <a:buNone/>
            </a:pPr>
            <a:r>
              <a:t/>
            </a:r>
            <a:endParaRPr/>
          </a:p>
          <a:p>
            <a:pPr indent="0" lvl="0" marL="0" rtl="0" algn="l">
              <a:spcBef>
                <a:spcPts val="750"/>
              </a:spcBef>
              <a:spcAft>
                <a:spcPts val="0"/>
              </a:spcAft>
              <a:buNone/>
            </a:pPr>
            <a:r>
              <a:t/>
            </a:r>
            <a:endParaRPr/>
          </a:p>
          <a:p>
            <a:pPr indent="-342900" lvl="0" marL="457200" rtl="0" algn="l">
              <a:spcBef>
                <a:spcPts val="750"/>
              </a:spcBef>
              <a:spcAft>
                <a:spcPts val="0"/>
              </a:spcAft>
              <a:buSzPts val="1800"/>
              <a:buChar char="●"/>
            </a:pPr>
            <a:r>
              <a:rPr lang="en-US"/>
              <a:t>Note: MicroPython, like Python, is a zero-indexed language, meaning it starts counting from 0 instead of 1.</a:t>
            </a:r>
            <a:endParaRPr/>
          </a:p>
          <a:p>
            <a:pPr indent="0" lvl="0" marL="457200" rtl="0" algn="l">
              <a:spcBef>
                <a:spcPts val="750"/>
              </a:spcBef>
              <a:spcAft>
                <a:spcPts val="0"/>
              </a:spcAft>
              <a:buNone/>
            </a:pPr>
            <a:r>
              <a:t/>
            </a:r>
            <a:endParaRPr/>
          </a:p>
        </p:txBody>
      </p:sp>
      <p:sp>
        <p:nvSpPr>
          <p:cNvPr id="222" name="Google Shape;222;p27"/>
          <p:cNvSpPr txBox="1"/>
          <p:nvPr>
            <p:ph idx="12" type="sldNum"/>
          </p:nvPr>
        </p:nvSpPr>
        <p:spPr>
          <a:xfrm>
            <a:off x="222245" y="4782578"/>
            <a:ext cx="313500" cy="27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000000"/>
              </a:buClr>
              <a:buFont typeface="Arial"/>
              <a:buNone/>
            </a:pPr>
            <a:fld id="{00000000-1234-1234-1234-123412341234}" type="slidenum">
              <a:rPr lang="en-US"/>
              <a:t>‹#›</a:t>
            </a:fld>
            <a:r>
              <a:rPr lang="en-US"/>
              <a:t> </a:t>
            </a:r>
            <a:endParaRPr/>
          </a:p>
        </p:txBody>
      </p:sp>
      <p:sp>
        <p:nvSpPr>
          <p:cNvPr id="223" name="Google Shape;223;p27"/>
          <p:cNvSpPr txBox="1"/>
          <p:nvPr>
            <p:ph type="title"/>
          </p:nvPr>
        </p:nvSpPr>
        <p:spPr>
          <a:xfrm>
            <a:off x="628650" y="263241"/>
            <a:ext cx="6634200" cy="6105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Loops</a:t>
            </a:r>
            <a:endParaRPr/>
          </a:p>
        </p:txBody>
      </p:sp>
      <p:sp>
        <p:nvSpPr>
          <p:cNvPr id="224" name="Google Shape;224;p27"/>
          <p:cNvSpPr txBox="1"/>
          <p:nvPr/>
        </p:nvSpPr>
        <p:spPr>
          <a:xfrm>
            <a:off x="731700" y="2375900"/>
            <a:ext cx="4401900" cy="10467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None/>
            </a:pPr>
            <a:r>
              <a:rPr lang="en-US" sz="1200">
                <a:latin typeface="Roboto Mono"/>
                <a:ea typeface="Roboto Mono"/>
                <a:cs typeface="Roboto Mono"/>
                <a:sym typeface="Roboto Mono"/>
              </a:rPr>
              <a:t>print(“Loop starting!”)</a:t>
            </a:r>
            <a:endParaRPr sz="1200">
              <a:latin typeface="Roboto Mono"/>
              <a:ea typeface="Roboto Mono"/>
              <a:cs typeface="Roboto Mono"/>
              <a:sym typeface="Roboto Mono"/>
            </a:endParaRPr>
          </a:p>
          <a:p>
            <a:pPr indent="457200" lvl="0" marL="457200" rtl="0" algn="l">
              <a:spcBef>
                <a:spcPts val="0"/>
              </a:spcBef>
              <a:spcAft>
                <a:spcPts val="0"/>
              </a:spcAft>
              <a:buNone/>
            </a:pPr>
            <a:r>
              <a:rPr lang="en-US" sz="1200">
                <a:latin typeface="Roboto Mono"/>
                <a:ea typeface="Roboto Mono"/>
                <a:cs typeface="Roboto Mono"/>
                <a:sym typeface="Roboto Mono"/>
              </a:rPr>
              <a:t>for i in range(10):</a:t>
            </a:r>
            <a:endParaRPr sz="1200">
              <a:latin typeface="Roboto Mono"/>
              <a:ea typeface="Roboto Mono"/>
              <a:cs typeface="Roboto Mono"/>
              <a:sym typeface="Roboto Mono"/>
            </a:endParaRPr>
          </a:p>
          <a:p>
            <a:pPr indent="0" lvl="0" marL="457200" rtl="0" algn="l">
              <a:spcBef>
                <a:spcPts val="0"/>
              </a:spcBef>
              <a:spcAft>
                <a:spcPts val="0"/>
              </a:spcAft>
              <a:buNone/>
            </a:pPr>
            <a:r>
              <a:rPr lang="en-US" sz="1200">
                <a:latin typeface="Roboto Mono"/>
                <a:ea typeface="Roboto Mono"/>
                <a:cs typeface="Roboto Mono"/>
                <a:sym typeface="Roboto Mono"/>
              </a:rPr>
              <a:t>		print(“Loop number”, i)</a:t>
            </a:r>
            <a:endParaRPr sz="1200">
              <a:latin typeface="Roboto Mono"/>
              <a:ea typeface="Roboto Mono"/>
              <a:cs typeface="Roboto Mono"/>
              <a:sym typeface="Roboto Mono"/>
            </a:endParaRPr>
          </a:p>
          <a:p>
            <a:pPr indent="457200" lvl="0" marL="457200" rtl="0" algn="l">
              <a:spcBef>
                <a:spcPts val="0"/>
              </a:spcBef>
              <a:spcAft>
                <a:spcPts val="0"/>
              </a:spcAft>
              <a:buNone/>
            </a:pPr>
            <a:r>
              <a:rPr lang="en-US" sz="1200">
                <a:latin typeface="Roboto Mono"/>
                <a:ea typeface="Roboto Mono"/>
                <a:cs typeface="Roboto Mono"/>
                <a:sym typeface="Roboto Mono"/>
              </a:rPr>
              <a:t>print(“Loop Finished!”)</a:t>
            </a:r>
            <a:endParaRPr sz="1200">
              <a:latin typeface="Roboto Mono"/>
              <a:ea typeface="Roboto Mono"/>
              <a:cs typeface="Roboto Mono"/>
              <a:sym typeface="Roboto Mono"/>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eme 1">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